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5351"/>
    <a:srgbClr val="FF5F57"/>
    <a:srgbClr val="FB7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70"/>
    <p:restoredTop sz="96443"/>
  </p:normalViewPr>
  <p:slideViewPr>
    <p:cSldViewPr snapToGrid="0">
      <p:cViewPr>
        <p:scale>
          <a:sx n="95" d="100"/>
          <a:sy n="95" d="100"/>
        </p:scale>
        <p:origin x="200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5D46B-17FE-BC47-B567-E9B1B2CEFB5F}" type="datetimeFigureOut">
              <a:rPr kumimoji="1" lang="zh-CN" altLang="en-US" smtClean="0"/>
              <a:t>2023/8/11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C73A4-8A3B-2543-807D-73B2C75428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389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2577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088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1081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2575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16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0311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4210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5524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417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7464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33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295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963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659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16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22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072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4783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73A4-8A3B-2543-807D-73B2C7542857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18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65890-6617-A831-1C63-554FA673B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1FBC32-280A-A287-83D5-5B2AE626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8795A9-4560-3797-4DE3-CC45C0B8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8390-372B-9545-BBAD-A3A5347F250D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7A12B0-E342-156E-874E-BB3E4525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D1B59C-D532-2E09-906F-E5F85DA0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530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F0E280-6E19-461B-8763-71D79B07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184E50-1829-2E44-AEB4-299DC2C94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989EF7-B91F-4FCF-E6A5-8D900C37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778-DC61-A046-8464-952930BC731B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D5FE48-C1AC-A3E8-E50D-37218F90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ADB94-543D-9F2A-CA4A-7EB46A49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096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AB4B3AE-ED00-0779-6E7C-1BE036B28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81ACAF-FD6C-7700-3FF9-1B6C87A0A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23E88B-62E0-E650-AA45-A4DB2944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26E6-557E-D94A-98BA-6A1E846D4DAB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31D4E2-F4AD-C0BE-9EB1-EB41F112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DDE2B-472A-B63B-5905-78B4F036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505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D8939C-D19C-FB2A-3471-ED04D723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63CE98-6E53-9147-D8BC-AD79FB742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AD9D83-44DF-B35C-2FEE-8F3900CE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57764-D6FA-4B4A-B6F7-493DE0A4F025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758803-F6BC-574C-0350-D8006D42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D3E4BD-704D-AF14-C375-F2F074D0C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452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C34FB3-DF9E-DDDA-B24E-6136AF5D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F603A-B970-6CC9-73D0-7E46F769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38F01-95AC-9DE7-A504-1CD8E1CD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5DD4-D21E-344C-9F0F-EF1226DD5997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E4AA2-E0D2-4834-86BC-DD316E8B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875A7-8ACC-4B80-93EB-13C0D8D4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853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C6A6AD-6485-EB42-3414-715C8E21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D13B1F-5043-4694-9581-8FF18BAC3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A74248-49FF-FB89-85AC-0F3B7E3EF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0ECC2B-7246-733F-A1A4-3401305B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6A96-294F-3940-9A7D-524FF90D9881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B20B8D-4EAA-F00A-F49A-3DC3DCB4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17A1AA-D816-32A0-9DBD-787506AD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16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DC5107-9FCD-16B7-5746-515A73B0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2C033C-74B9-D8F3-5DD4-5FAD0A608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D9BF46-E424-0411-CB7C-763E2BC66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D3DDF-B991-D4B4-CD2F-9C1422534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39BDA-04C3-433C-A6A7-7DE44819B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042E78-08DB-204C-ED44-17DA562A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4E551-6302-CC4A-B748-537FD8DA55FF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AF4F3B6-8ED3-A4FD-CC7F-223FC8BE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915212-435E-299A-F24D-09D3E89C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047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CF27C4-23DA-7D35-FEA1-C5000EDC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307256-902B-4530-867B-2EE59597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ED85-3B13-7749-A077-E4236AF1FEE4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A9F3C7B-38DC-FA56-A6D8-3EABE8AD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38DFE2-2064-B4BC-C715-144313A3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540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6D0050-ED65-E2AB-DCCC-3E8BF7C1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0AF-DD13-7147-9867-4F05396D3DD3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BD432F-2ACF-F5BE-E9D1-7B59667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D4C6BC-4F65-86C5-C0B9-64C06601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757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D44A9-F683-81B7-77FD-5E90E108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3885B-7887-5BB3-2994-752864D8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BEAAE3-C1EA-6D8F-5E57-DB5C70C89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E49B48-27F6-3E47-92BE-229A44DB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EB92-8DB8-7D48-96DD-7B3964106AC8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3A8D70-4F43-FE00-6205-7CF05D09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AE3CC-93FB-56C9-CCCD-DCE7B77E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786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A3FA2-3FE7-798F-9AC2-97D57C83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EA368C-DF9A-43CA-1FA9-7E51146D9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A7CA8E-9CA3-24D5-4C31-B2DA009A2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886A47-DA2D-059A-8857-1B3BC8BD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0CA9-84B0-DC44-8867-D6272FEEDB79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BF5F0A-F93E-0476-0A1C-725F87DA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1897E6-465B-015E-E50E-6FF3C64C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232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ECBF6D8-6C2C-F620-D06B-F30C7884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D8CF38-EF41-D300-4ACE-180B4A3D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F8DDE-1C3C-E68B-E712-37B2CED8F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7C957-6DCA-4846-9E5E-0EF466D05184}" type="datetime10">
              <a:rPr kumimoji="1" lang="zh-CN" altLang="en-US" smtClean="0"/>
              <a:t>11:45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179B6D-3639-FA8F-376A-0470F8E3B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FA9DEE-FEF2-6D81-DC28-13466B3E6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9DFC1-0F5D-024E-A972-E100817438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862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3.xml"/><Relationship Id="rId18" Type="http://schemas.openxmlformats.org/officeDocument/2006/relationships/slide" Target="slide2.xml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6" Type="http://schemas.openxmlformats.org/officeDocument/2006/relationships/slide" Target="slide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image" Target="../media/image5.png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3.xml"/><Relationship Id="rId18" Type="http://schemas.openxmlformats.org/officeDocument/2006/relationships/slide" Target="slide2.xml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notesSlide" Target="../notesSlides/notesSlide11.xml"/><Relationship Id="rId16" Type="http://schemas.openxmlformats.org/officeDocument/2006/relationships/slide" Target="slide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image" Target="../media/image5.png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3.xml"/><Relationship Id="rId18" Type="http://schemas.openxmlformats.org/officeDocument/2006/relationships/slide" Target="slide2.xml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notesSlide" Target="../notesSlides/notesSlide12.xml"/><Relationship Id="rId16" Type="http://schemas.openxmlformats.org/officeDocument/2006/relationships/slide" Target="slide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image" Target="../media/image5.png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slide" Target="slide9.xml"/><Relationship Id="rId5" Type="http://schemas.openxmlformats.org/officeDocument/2006/relationships/image" Target="../media/image2.png"/><Relationship Id="rId15" Type="http://schemas.openxmlformats.org/officeDocument/2006/relationships/slide" Target="slide13.xml"/><Relationship Id="rId10" Type="http://schemas.openxmlformats.org/officeDocument/2006/relationships/image" Target="../media/image8.png"/><Relationship Id="rId19" Type="http://schemas.openxmlformats.org/officeDocument/2006/relationships/slide" Target="slide17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14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slide" Target="slide9.xml"/><Relationship Id="rId5" Type="http://schemas.openxmlformats.org/officeDocument/2006/relationships/image" Target="../media/image2.png"/><Relationship Id="rId15" Type="http://schemas.openxmlformats.org/officeDocument/2006/relationships/slide" Target="slide13.xml"/><Relationship Id="rId10" Type="http://schemas.openxmlformats.org/officeDocument/2006/relationships/image" Target="../media/image8.png"/><Relationship Id="rId19" Type="http://schemas.openxmlformats.org/officeDocument/2006/relationships/slide" Target="slide17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slide" Target="slide10.xml"/><Relationship Id="rId17" Type="http://schemas.openxmlformats.org/officeDocument/2006/relationships/slide" Target="slide19.xml"/><Relationship Id="rId2" Type="http://schemas.openxmlformats.org/officeDocument/2006/relationships/notesSlide" Target="../notesSlides/notesSlide15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slide" Target="slide9.xml"/><Relationship Id="rId5" Type="http://schemas.openxmlformats.org/officeDocument/2006/relationships/image" Target="../media/image2.png"/><Relationship Id="rId15" Type="http://schemas.openxmlformats.org/officeDocument/2006/relationships/slide" Target="slide13.xml"/><Relationship Id="rId10" Type="http://schemas.openxmlformats.org/officeDocument/2006/relationships/image" Target="../media/image8.png"/><Relationship Id="rId19" Type="http://schemas.openxmlformats.org/officeDocument/2006/relationships/slide" Target="slide17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16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slide" Target="slide9.xml"/><Relationship Id="rId5" Type="http://schemas.openxmlformats.org/officeDocument/2006/relationships/image" Target="../media/image2.png"/><Relationship Id="rId15" Type="http://schemas.openxmlformats.org/officeDocument/2006/relationships/slide" Target="slide13.xml"/><Relationship Id="rId10" Type="http://schemas.openxmlformats.org/officeDocument/2006/relationships/image" Target="../media/image8.png"/><Relationship Id="rId19" Type="http://schemas.openxmlformats.org/officeDocument/2006/relationships/slide" Target="slide17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17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slide" Target="slide9.xml"/><Relationship Id="rId5" Type="http://schemas.openxmlformats.org/officeDocument/2006/relationships/image" Target="../media/image2.png"/><Relationship Id="rId15" Type="http://schemas.openxmlformats.org/officeDocument/2006/relationships/slide" Target="slide13.xml"/><Relationship Id="rId10" Type="http://schemas.openxmlformats.org/officeDocument/2006/relationships/image" Target="../media/image8.png"/><Relationship Id="rId19" Type="http://schemas.openxmlformats.org/officeDocument/2006/relationships/slide" Target="slide17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slide" Target="slide5.xm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svg"/><Relationship Id="rId5" Type="http://schemas.openxmlformats.org/officeDocument/2006/relationships/slide" Target="slide6.xml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2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.svg"/><Relationship Id="rId5" Type="http://schemas.openxmlformats.org/officeDocument/2006/relationships/slide" Target="slide3.xml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.svg"/><Relationship Id="rId3" Type="http://schemas.openxmlformats.org/officeDocument/2006/relationships/slide" Target="slide2.xml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slide" Target="slide19.xml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8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slide" Target="slide9.xml"/><Relationship Id="rId5" Type="http://schemas.openxmlformats.org/officeDocument/2006/relationships/image" Target="../media/image2.png"/><Relationship Id="rId15" Type="http://schemas.openxmlformats.org/officeDocument/2006/relationships/slide" Target="slide13.xml"/><Relationship Id="rId10" Type="http://schemas.openxmlformats.org/officeDocument/2006/relationships/image" Target="../media/image8.png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image" Target="../media/image7.png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3.xml"/><Relationship Id="rId18" Type="http://schemas.openxmlformats.org/officeDocument/2006/relationships/slide" Target="slide2.xml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notesSlide" Target="../notesSlides/notesSlide9.xml"/><Relationship Id="rId16" Type="http://schemas.openxmlformats.org/officeDocument/2006/relationships/slide" Target="slide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image" Target="../media/image5.png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" Target="slide18.xml"/><Relationship Id="rId1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形 18">
            <a:extLst>
              <a:ext uri="{FF2B5EF4-FFF2-40B4-BE49-F238E27FC236}">
                <a16:creationId xmlns:a16="http://schemas.microsoft.com/office/drawing/2014/main" id="{0B6BF0A2-EABA-A14D-871F-4BBEF165D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8838" y="2342957"/>
            <a:ext cx="2574324" cy="2172086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03D2ED79-F08C-EF46-1A65-1B84D73FDFB6}"/>
              </a:ext>
            </a:extLst>
          </p:cNvPr>
          <p:cNvGrpSpPr/>
          <p:nvPr/>
        </p:nvGrpSpPr>
        <p:grpSpPr>
          <a:xfrm>
            <a:off x="4581294" y="2735129"/>
            <a:ext cx="3029412" cy="1387741"/>
            <a:chOff x="2181785" y="2509562"/>
            <a:chExt cx="6786799" cy="3108960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B423F7D-4533-3AAF-B6CD-1B9842D14BC6}"/>
                </a:ext>
              </a:extLst>
            </p:cNvPr>
            <p:cNvGrpSpPr/>
            <p:nvPr/>
          </p:nvGrpSpPr>
          <p:grpSpPr>
            <a:xfrm>
              <a:off x="5617019" y="2509562"/>
              <a:ext cx="1962912" cy="3108960"/>
              <a:chOff x="5617019" y="2509562"/>
              <a:chExt cx="1962912" cy="3108960"/>
            </a:xfrm>
          </p:grpSpPr>
          <p:sp>
            <p:nvSpPr>
              <p:cNvPr id="23" name="任意形状 22">
                <a:extLst>
                  <a:ext uri="{FF2B5EF4-FFF2-40B4-BE49-F238E27FC236}">
                    <a16:creationId xmlns:a16="http://schemas.microsoft.com/office/drawing/2014/main" id="{E904B6E7-2CFA-AFCB-AF49-00238C7806BF}"/>
                  </a:ext>
                </a:extLst>
              </p:cNvPr>
              <p:cNvSpPr/>
              <p:nvPr/>
            </p:nvSpPr>
            <p:spPr>
              <a:xfrm>
                <a:off x="5617019" y="2509562"/>
                <a:ext cx="1962912" cy="3108960"/>
              </a:xfrm>
              <a:custGeom>
                <a:avLst/>
                <a:gdLst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87424 w 1962912"/>
                  <a:gd name="connsiteY5" fmla="*/ 292608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7218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2912" h="3108960">
                    <a:moveTo>
                      <a:pt x="0" y="207264"/>
                    </a:moveTo>
                    <a:lnTo>
                      <a:pt x="536448" y="0"/>
                    </a:lnTo>
                    <a:lnTo>
                      <a:pt x="621792" y="1975104"/>
                    </a:lnTo>
                    <a:cubicBezTo>
                      <a:pt x="807720" y="1914144"/>
                      <a:pt x="1166368" y="1970024"/>
                      <a:pt x="1377696" y="2036064"/>
                    </a:cubicBezTo>
                    <a:cubicBezTo>
                      <a:pt x="1593088" y="2096008"/>
                      <a:pt x="1950720" y="2247392"/>
                      <a:pt x="1962912" y="2414016"/>
                    </a:cubicBezTo>
                    <a:cubicBezTo>
                      <a:pt x="1892469" y="2687997"/>
                      <a:pt x="1628987" y="2834979"/>
                      <a:pt x="1462024" y="2915920"/>
                    </a:cubicBezTo>
                    <a:cubicBezTo>
                      <a:pt x="1117939" y="3076787"/>
                      <a:pt x="723053" y="3100493"/>
                      <a:pt x="353568" y="3108960"/>
                    </a:cubicBezTo>
                    <a:cubicBezTo>
                      <a:pt x="364744" y="2889504"/>
                      <a:pt x="259080" y="1958848"/>
                      <a:pt x="219456" y="1597152"/>
                    </a:cubicBezTo>
                    <a:cubicBezTo>
                      <a:pt x="186944" y="1255776"/>
                      <a:pt x="78232" y="574040"/>
                      <a:pt x="0" y="207264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5" name="任意形状 24">
                <a:extLst>
                  <a:ext uri="{FF2B5EF4-FFF2-40B4-BE49-F238E27FC236}">
                    <a16:creationId xmlns:a16="http://schemas.microsoft.com/office/drawing/2014/main" id="{E01CB5EB-72A1-16D6-6B59-D3F8519C4A4A}"/>
                  </a:ext>
                </a:extLst>
              </p:cNvPr>
              <p:cNvSpPr/>
              <p:nvPr/>
            </p:nvSpPr>
            <p:spPr>
              <a:xfrm>
                <a:off x="6485154" y="4767702"/>
                <a:ext cx="506126" cy="556738"/>
              </a:xfrm>
              <a:custGeom>
                <a:avLst/>
                <a:gdLst>
                  <a:gd name="connsiteX0" fmla="*/ 0 w 506126"/>
                  <a:gd name="connsiteY0" fmla="*/ 0 h 556738"/>
                  <a:gd name="connsiteX1" fmla="*/ 60735 w 506126"/>
                  <a:gd name="connsiteY1" fmla="*/ 556738 h 556738"/>
                  <a:gd name="connsiteX2" fmla="*/ 506126 w 506126"/>
                  <a:gd name="connsiteY2" fmla="*/ 212573 h 556738"/>
                  <a:gd name="connsiteX3" fmla="*/ 0 w 506126"/>
                  <a:gd name="connsiteY3" fmla="*/ 0 h 55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126" h="556738">
                    <a:moveTo>
                      <a:pt x="0" y="0"/>
                    </a:moveTo>
                    <a:lnTo>
                      <a:pt x="60735" y="556738"/>
                    </a:lnTo>
                    <a:lnTo>
                      <a:pt x="506126" y="2125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9C9F9A6-E93A-B05A-B449-B1B576590592}"/>
                </a:ext>
              </a:extLst>
            </p:cNvPr>
            <p:cNvGrpSpPr/>
            <p:nvPr/>
          </p:nvGrpSpPr>
          <p:grpSpPr>
            <a:xfrm>
              <a:off x="7427167" y="3441130"/>
              <a:ext cx="623285" cy="1963160"/>
              <a:chOff x="7427167" y="3441130"/>
              <a:chExt cx="623285" cy="1963160"/>
            </a:xfrm>
          </p:grpSpPr>
          <p:sp>
            <p:nvSpPr>
              <p:cNvPr id="27" name="任意形状 26">
                <a:extLst>
                  <a:ext uri="{FF2B5EF4-FFF2-40B4-BE49-F238E27FC236}">
                    <a16:creationId xmlns:a16="http://schemas.microsoft.com/office/drawing/2014/main" id="{64515C47-3665-1F34-E734-FC550D2C2FB4}"/>
                  </a:ext>
                </a:extLst>
              </p:cNvPr>
              <p:cNvSpPr/>
              <p:nvPr/>
            </p:nvSpPr>
            <p:spPr>
              <a:xfrm>
                <a:off x="7513009" y="4087533"/>
                <a:ext cx="537443" cy="1316757"/>
              </a:xfrm>
              <a:custGeom>
                <a:avLst/>
                <a:gdLst>
                  <a:gd name="connsiteX0" fmla="*/ 0 w 537443"/>
                  <a:gd name="connsiteY0" fmla="*/ 41055 h 1313751"/>
                  <a:gd name="connsiteX1" fmla="*/ 250060 w 537443"/>
                  <a:gd name="connsiteY1" fmla="*/ 1313751 h 1313751"/>
                  <a:gd name="connsiteX2" fmla="*/ 537443 w 537443"/>
                  <a:gd name="connsiteY2" fmla="*/ 1280160 h 1313751"/>
                  <a:gd name="connsiteX3" fmla="*/ 380689 w 537443"/>
                  <a:gd name="connsiteY3" fmla="*/ 0 h 1313751"/>
                  <a:gd name="connsiteX4" fmla="*/ 0 w 537443"/>
                  <a:gd name="connsiteY4" fmla="*/ 41055 h 1313751"/>
                  <a:gd name="connsiteX0" fmla="*/ 0 w 537443"/>
                  <a:gd name="connsiteY0" fmla="*/ 43430 h 1316126"/>
                  <a:gd name="connsiteX1" fmla="*/ 250060 w 537443"/>
                  <a:gd name="connsiteY1" fmla="*/ 1316126 h 1316126"/>
                  <a:gd name="connsiteX2" fmla="*/ 537443 w 537443"/>
                  <a:gd name="connsiteY2" fmla="*/ 1282535 h 1316126"/>
                  <a:gd name="connsiteX3" fmla="*/ 380689 w 537443"/>
                  <a:gd name="connsiteY3" fmla="*/ 2375 h 1316126"/>
                  <a:gd name="connsiteX4" fmla="*/ 0 w 537443"/>
                  <a:gd name="connsiteY4" fmla="*/ 43430 h 1316126"/>
                  <a:gd name="connsiteX0" fmla="*/ 0 w 537443"/>
                  <a:gd name="connsiteY0" fmla="*/ 44061 h 1316757"/>
                  <a:gd name="connsiteX1" fmla="*/ 250060 w 537443"/>
                  <a:gd name="connsiteY1" fmla="*/ 1316757 h 1316757"/>
                  <a:gd name="connsiteX2" fmla="*/ 537443 w 537443"/>
                  <a:gd name="connsiteY2" fmla="*/ 1283166 h 1316757"/>
                  <a:gd name="connsiteX3" fmla="*/ 380689 w 537443"/>
                  <a:gd name="connsiteY3" fmla="*/ 3006 h 1316757"/>
                  <a:gd name="connsiteX4" fmla="*/ 0 w 537443"/>
                  <a:gd name="connsiteY4" fmla="*/ 44061 h 131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443" h="1316757">
                    <a:moveTo>
                      <a:pt x="0" y="44061"/>
                    </a:moveTo>
                    <a:lnTo>
                      <a:pt x="250060" y="1316757"/>
                    </a:lnTo>
                    <a:lnTo>
                      <a:pt x="537443" y="1283166"/>
                    </a:lnTo>
                    <a:lnTo>
                      <a:pt x="380689" y="3006"/>
                    </a:lnTo>
                    <a:cubicBezTo>
                      <a:pt x="242596" y="-9435"/>
                      <a:pt x="126896" y="19179"/>
                      <a:pt x="0" y="44061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8" name="任意形状 27">
                <a:extLst>
                  <a:ext uri="{FF2B5EF4-FFF2-40B4-BE49-F238E27FC236}">
                    <a16:creationId xmlns:a16="http://schemas.microsoft.com/office/drawing/2014/main" id="{C1544FE2-2B9B-246E-FDCD-008B16F9CC5A}"/>
                  </a:ext>
                </a:extLst>
              </p:cNvPr>
              <p:cNvSpPr/>
              <p:nvPr/>
            </p:nvSpPr>
            <p:spPr>
              <a:xfrm>
                <a:off x="7427167" y="3463523"/>
                <a:ext cx="209006" cy="515050"/>
              </a:xfrm>
              <a:custGeom>
                <a:avLst/>
                <a:gdLst>
                  <a:gd name="connsiteX0" fmla="*/ 0 w 209006"/>
                  <a:gd name="connsiteY0" fmla="*/ 22394 h 515050"/>
                  <a:gd name="connsiteX1" fmla="*/ 70913 w 209006"/>
                  <a:gd name="connsiteY1" fmla="*/ 515050 h 515050"/>
                  <a:gd name="connsiteX2" fmla="*/ 209006 w 209006"/>
                  <a:gd name="connsiteY2" fmla="*/ 477728 h 515050"/>
                  <a:gd name="connsiteX3" fmla="*/ 149290 w 209006"/>
                  <a:gd name="connsiteY3" fmla="*/ 0 h 515050"/>
                  <a:gd name="connsiteX4" fmla="*/ 0 w 209006"/>
                  <a:gd name="connsiteY4" fmla="*/ 22394 h 51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006" h="515050">
                    <a:moveTo>
                      <a:pt x="0" y="22394"/>
                    </a:moveTo>
                    <a:lnTo>
                      <a:pt x="70913" y="515050"/>
                    </a:lnTo>
                    <a:lnTo>
                      <a:pt x="209006" y="477728"/>
                    </a:lnTo>
                    <a:lnTo>
                      <a:pt x="149290" y="0"/>
                    </a:lnTo>
                    <a:lnTo>
                      <a:pt x="0" y="22394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9" name="任意形状 28">
                <a:extLst>
                  <a:ext uri="{FF2B5EF4-FFF2-40B4-BE49-F238E27FC236}">
                    <a16:creationId xmlns:a16="http://schemas.microsoft.com/office/drawing/2014/main" id="{8BEBC58B-BE43-AB45-9DAD-7BCD6F7E27D9}"/>
                  </a:ext>
                </a:extLst>
              </p:cNvPr>
              <p:cNvSpPr/>
              <p:nvPr/>
            </p:nvSpPr>
            <p:spPr>
              <a:xfrm>
                <a:off x="7639905" y="3441130"/>
                <a:ext cx="227667" cy="500121"/>
              </a:xfrm>
              <a:custGeom>
                <a:avLst/>
                <a:gdLst>
                  <a:gd name="connsiteX0" fmla="*/ 182880 w 227667"/>
                  <a:gd name="connsiteY0" fmla="*/ 3732 h 500121"/>
                  <a:gd name="connsiteX1" fmla="*/ 227667 w 227667"/>
                  <a:gd name="connsiteY1" fmla="*/ 485192 h 500121"/>
                  <a:gd name="connsiteX2" fmla="*/ 55984 w 227667"/>
                  <a:gd name="connsiteY2" fmla="*/ 500121 h 500121"/>
                  <a:gd name="connsiteX3" fmla="*/ 0 w 227667"/>
                  <a:gd name="connsiteY3" fmla="*/ 0 h 500121"/>
                  <a:gd name="connsiteX4" fmla="*/ 182880 w 227667"/>
                  <a:gd name="connsiteY4" fmla="*/ 3732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67" h="500121">
                    <a:moveTo>
                      <a:pt x="182880" y="3732"/>
                    </a:moveTo>
                    <a:lnTo>
                      <a:pt x="227667" y="485192"/>
                    </a:lnTo>
                    <a:lnTo>
                      <a:pt x="55984" y="500121"/>
                    </a:lnTo>
                    <a:lnTo>
                      <a:pt x="0" y="0"/>
                    </a:lnTo>
                    <a:lnTo>
                      <a:pt x="182880" y="3732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DD9CEABB-0301-C136-CD03-D735F9612F80}"/>
                </a:ext>
              </a:extLst>
            </p:cNvPr>
            <p:cNvGrpSpPr/>
            <p:nvPr/>
          </p:nvGrpSpPr>
          <p:grpSpPr>
            <a:xfrm>
              <a:off x="8543109" y="3478452"/>
              <a:ext cx="425475" cy="1974357"/>
              <a:chOff x="8543109" y="3478452"/>
              <a:chExt cx="425475" cy="1974357"/>
            </a:xfrm>
          </p:grpSpPr>
          <p:sp>
            <p:nvSpPr>
              <p:cNvPr id="35" name="任意形状 34">
                <a:extLst>
                  <a:ext uri="{FF2B5EF4-FFF2-40B4-BE49-F238E27FC236}">
                    <a16:creationId xmlns:a16="http://schemas.microsoft.com/office/drawing/2014/main" id="{CC6E43EA-E7DB-BA16-F5F8-108D9263DC3A}"/>
                  </a:ext>
                </a:extLst>
              </p:cNvPr>
              <p:cNvSpPr/>
              <p:nvPr/>
            </p:nvSpPr>
            <p:spPr>
              <a:xfrm>
                <a:off x="8569234" y="4132594"/>
                <a:ext cx="399350" cy="1320215"/>
              </a:xfrm>
              <a:custGeom>
                <a:avLst/>
                <a:gdLst>
                  <a:gd name="connsiteX0" fmla="*/ 0 w 399350"/>
                  <a:gd name="connsiteY0" fmla="*/ 0 h 1306286"/>
                  <a:gd name="connsiteX1" fmla="*/ 119432 w 399350"/>
                  <a:gd name="connsiteY1" fmla="*/ 1306286 h 1306286"/>
                  <a:gd name="connsiteX2" fmla="*/ 399350 w 399350"/>
                  <a:gd name="connsiteY2" fmla="*/ 1295089 h 1306286"/>
                  <a:gd name="connsiteX3" fmla="*/ 376957 w 399350"/>
                  <a:gd name="connsiteY3" fmla="*/ 3732 h 1306286"/>
                  <a:gd name="connsiteX4" fmla="*/ 0 w 399350"/>
                  <a:gd name="connsiteY4" fmla="*/ 0 h 1306286"/>
                  <a:gd name="connsiteX0" fmla="*/ 0 w 399350"/>
                  <a:gd name="connsiteY0" fmla="*/ 10821 h 1317107"/>
                  <a:gd name="connsiteX1" fmla="*/ 119432 w 399350"/>
                  <a:gd name="connsiteY1" fmla="*/ 1317107 h 1317107"/>
                  <a:gd name="connsiteX2" fmla="*/ 399350 w 399350"/>
                  <a:gd name="connsiteY2" fmla="*/ 1305910 h 1317107"/>
                  <a:gd name="connsiteX3" fmla="*/ 376957 w 399350"/>
                  <a:gd name="connsiteY3" fmla="*/ 14553 h 1317107"/>
                  <a:gd name="connsiteX4" fmla="*/ 0 w 399350"/>
                  <a:gd name="connsiteY4" fmla="*/ 10821 h 1317107"/>
                  <a:gd name="connsiteX0" fmla="*/ 0 w 399350"/>
                  <a:gd name="connsiteY0" fmla="*/ 13929 h 1320215"/>
                  <a:gd name="connsiteX1" fmla="*/ 119432 w 399350"/>
                  <a:gd name="connsiteY1" fmla="*/ 1320215 h 1320215"/>
                  <a:gd name="connsiteX2" fmla="*/ 399350 w 399350"/>
                  <a:gd name="connsiteY2" fmla="*/ 1309018 h 1320215"/>
                  <a:gd name="connsiteX3" fmla="*/ 376957 w 399350"/>
                  <a:gd name="connsiteY3" fmla="*/ 17661 h 1320215"/>
                  <a:gd name="connsiteX4" fmla="*/ 0 w 399350"/>
                  <a:gd name="connsiteY4" fmla="*/ 13929 h 132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50" h="1320215">
                    <a:moveTo>
                      <a:pt x="0" y="13929"/>
                    </a:moveTo>
                    <a:lnTo>
                      <a:pt x="119432" y="1320215"/>
                    </a:lnTo>
                    <a:lnTo>
                      <a:pt x="399350" y="1309018"/>
                    </a:lnTo>
                    <a:lnTo>
                      <a:pt x="376957" y="17661"/>
                    </a:lnTo>
                    <a:cubicBezTo>
                      <a:pt x="251305" y="-13441"/>
                      <a:pt x="118187" y="3976"/>
                      <a:pt x="0" y="13929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6" name="任意形状 35">
                <a:extLst>
                  <a:ext uri="{FF2B5EF4-FFF2-40B4-BE49-F238E27FC236}">
                    <a16:creationId xmlns:a16="http://schemas.microsoft.com/office/drawing/2014/main" id="{5F757A8C-2A42-9CED-1451-DC89F11CCE37}"/>
                  </a:ext>
                </a:extLst>
              </p:cNvPr>
              <p:cNvSpPr/>
              <p:nvPr/>
            </p:nvSpPr>
            <p:spPr>
              <a:xfrm>
                <a:off x="8543109" y="3497113"/>
                <a:ext cx="164218" cy="492657"/>
              </a:xfrm>
              <a:custGeom>
                <a:avLst/>
                <a:gdLst>
                  <a:gd name="connsiteX0" fmla="*/ 0 w 164218"/>
                  <a:gd name="connsiteY0" fmla="*/ 11197 h 492657"/>
                  <a:gd name="connsiteX1" fmla="*/ 26125 w 164218"/>
                  <a:gd name="connsiteY1" fmla="*/ 492657 h 492657"/>
                  <a:gd name="connsiteX2" fmla="*/ 164218 w 164218"/>
                  <a:gd name="connsiteY2" fmla="*/ 485192 h 492657"/>
                  <a:gd name="connsiteX3" fmla="*/ 160486 w 164218"/>
                  <a:gd name="connsiteY3" fmla="*/ 0 h 492657"/>
                  <a:gd name="connsiteX4" fmla="*/ 0 w 164218"/>
                  <a:gd name="connsiteY4" fmla="*/ 11197 h 49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18" h="492657">
                    <a:moveTo>
                      <a:pt x="0" y="11197"/>
                    </a:moveTo>
                    <a:lnTo>
                      <a:pt x="26125" y="492657"/>
                    </a:lnTo>
                    <a:lnTo>
                      <a:pt x="164218" y="485192"/>
                    </a:lnTo>
                    <a:lnTo>
                      <a:pt x="160486" y="0"/>
                    </a:lnTo>
                    <a:lnTo>
                      <a:pt x="0" y="11197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8" name="任意形状 37">
                <a:extLst>
                  <a:ext uri="{FF2B5EF4-FFF2-40B4-BE49-F238E27FC236}">
                    <a16:creationId xmlns:a16="http://schemas.microsoft.com/office/drawing/2014/main" id="{299E9FD4-8C81-696B-DFE2-C2564559D811}"/>
                  </a:ext>
                </a:extLst>
              </p:cNvPr>
              <p:cNvSpPr/>
              <p:nvPr/>
            </p:nvSpPr>
            <p:spPr>
              <a:xfrm>
                <a:off x="8774508" y="3478452"/>
                <a:ext cx="167951" cy="500121"/>
              </a:xfrm>
              <a:custGeom>
                <a:avLst/>
                <a:gdLst>
                  <a:gd name="connsiteX0" fmla="*/ 0 w 167951"/>
                  <a:gd name="connsiteY0" fmla="*/ 0 h 500121"/>
                  <a:gd name="connsiteX1" fmla="*/ 167951 w 167951"/>
                  <a:gd name="connsiteY1" fmla="*/ 22394 h 500121"/>
                  <a:gd name="connsiteX2" fmla="*/ 167951 w 167951"/>
                  <a:gd name="connsiteY2" fmla="*/ 500121 h 500121"/>
                  <a:gd name="connsiteX3" fmla="*/ 3732 w 167951"/>
                  <a:gd name="connsiteY3" fmla="*/ 500121 h 500121"/>
                  <a:gd name="connsiteX4" fmla="*/ 0 w 167951"/>
                  <a:gd name="connsiteY4" fmla="*/ 0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951" h="500121">
                    <a:moveTo>
                      <a:pt x="0" y="0"/>
                    </a:moveTo>
                    <a:lnTo>
                      <a:pt x="167951" y="22394"/>
                    </a:lnTo>
                    <a:lnTo>
                      <a:pt x="167951" y="500121"/>
                    </a:lnTo>
                    <a:lnTo>
                      <a:pt x="3732" y="500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39" name="任意形状 38">
              <a:extLst>
                <a:ext uri="{FF2B5EF4-FFF2-40B4-BE49-F238E27FC236}">
                  <a16:creationId xmlns:a16="http://schemas.microsoft.com/office/drawing/2014/main" id="{6E39F903-A9A7-6ACE-D8BE-4555735090DA}"/>
                </a:ext>
              </a:extLst>
            </p:cNvPr>
            <p:cNvSpPr/>
            <p:nvPr/>
          </p:nvSpPr>
          <p:spPr>
            <a:xfrm>
              <a:off x="7919824" y="2847702"/>
              <a:ext cx="571033" cy="2429691"/>
            </a:xfrm>
            <a:custGeom>
              <a:avLst/>
              <a:gdLst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03082 w 571033"/>
                <a:gd name="connsiteY4" fmla="*/ 1153263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36672 w 571033"/>
                <a:gd name="connsiteY4" fmla="*/ 1145799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55334 w 571033"/>
                <a:gd name="connsiteY4" fmla="*/ 1142066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033" h="2429691">
                  <a:moveTo>
                    <a:pt x="0" y="44787"/>
                  </a:moveTo>
                  <a:cubicBezTo>
                    <a:pt x="79621" y="451602"/>
                    <a:pt x="155510" y="921864"/>
                    <a:pt x="182880" y="1287624"/>
                  </a:cubicBezTo>
                  <a:cubicBezTo>
                    <a:pt x="215227" y="1592423"/>
                    <a:pt x="273699" y="2184607"/>
                    <a:pt x="291115" y="2425959"/>
                  </a:cubicBezTo>
                  <a:lnTo>
                    <a:pt x="571033" y="2429691"/>
                  </a:lnTo>
                  <a:cubicBezTo>
                    <a:pt x="548639" y="2264228"/>
                    <a:pt x="466531" y="1635968"/>
                    <a:pt x="444137" y="1160728"/>
                  </a:cubicBezTo>
                  <a:cubicBezTo>
                    <a:pt x="440405" y="1006462"/>
                    <a:pt x="369492" y="456579"/>
                    <a:pt x="376956" y="0"/>
                  </a:cubicBezTo>
                  <a:lnTo>
                    <a:pt x="0" y="44787"/>
                  </a:lnTo>
                  <a:close/>
                </a:path>
              </a:pathLst>
            </a:custGeom>
            <a:solidFill>
              <a:srgbClr val="FB72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2DE0DB04-C7A0-504C-C111-00D56F4D2DD4}"/>
                </a:ext>
              </a:extLst>
            </p:cNvPr>
            <p:cNvGrpSpPr/>
            <p:nvPr/>
          </p:nvGrpSpPr>
          <p:grpSpPr>
            <a:xfrm>
              <a:off x="2181785" y="2509562"/>
              <a:ext cx="1962912" cy="3108960"/>
              <a:chOff x="5617019" y="2509562"/>
              <a:chExt cx="1962912" cy="3108960"/>
            </a:xfrm>
          </p:grpSpPr>
          <p:sp>
            <p:nvSpPr>
              <p:cNvPr id="42" name="任意形状 41">
                <a:extLst>
                  <a:ext uri="{FF2B5EF4-FFF2-40B4-BE49-F238E27FC236}">
                    <a16:creationId xmlns:a16="http://schemas.microsoft.com/office/drawing/2014/main" id="{A66A2251-718C-2FF2-6BCD-D0F17571B9FF}"/>
                  </a:ext>
                </a:extLst>
              </p:cNvPr>
              <p:cNvSpPr/>
              <p:nvPr/>
            </p:nvSpPr>
            <p:spPr>
              <a:xfrm>
                <a:off x="5617019" y="2509562"/>
                <a:ext cx="1962912" cy="3108960"/>
              </a:xfrm>
              <a:custGeom>
                <a:avLst/>
                <a:gdLst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87424 w 1962912"/>
                  <a:gd name="connsiteY5" fmla="*/ 292608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7218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2912" h="3108960">
                    <a:moveTo>
                      <a:pt x="0" y="207264"/>
                    </a:moveTo>
                    <a:lnTo>
                      <a:pt x="536448" y="0"/>
                    </a:lnTo>
                    <a:lnTo>
                      <a:pt x="621792" y="1975104"/>
                    </a:lnTo>
                    <a:cubicBezTo>
                      <a:pt x="807720" y="1914144"/>
                      <a:pt x="1166368" y="1970024"/>
                      <a:pt x="1377696" y="2036064"/>
                    </a:cubicBezTo>
                    <a:cubicBezTo>
                      <a:pt x="1593088" y="2096008"/>
                      <a:pt x="1950720" y="2247392"/>
                      <a:pt x="1962912" y="2414016"/>
                    </a:cubicBezTo>
                    <a:cubicBezTo>
                      <a:pt x="1892469" y="2687997"/>
                      <a:pt x="1628987" y="2834979"/>
                      <a:pt x="1462024" y="2915920"/>
                    </a:cubicBezTo>
                    <a:cubicBezTo>
                      <a:pt x="1117939" y="3076787"/>
                      <a:pt x="723053" y="3100493"/>
                      <a:pt x="353568" y="3108960"/>
                    </a:cubicBezTo>
                    <a:cubicBezTo>
                      <a:pt x="364744" y="2889504"/>
                      <a:pt x="259080" y="1958848"/>
                      <a:pt x="219456" y="1597152"/>
                    </a:cubicBezTo>
                    <a:cubicBezTo>
                      <a:pt x="186944" y="1255776"/>
                      <a:pt x="78232" y="574040"/>
                      <a:pt x="0" y="207264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3" name="任意形状 42">
                <a:extLst>
                  <a:ext uri="{FF2B5EF4-FFF2-40B4-BE49-F238E27FC236}">
                    <a16:creationId xmlns:a16="http://schemas.microsoft.com/office/drawing/2014/main" id="{C4506E04-AA5F-93D3-924A-F29F134B20BB}"/>
                  </a:ext>
                </a:extLst>
              </p:cNvPr>
              <p:cNvSpPr/>
              <p:nvPr/>
            </p:nvSpPr>
            <p:spPr>
              <a:xfrm>
                <a:off x="6485154" y="4767702"/>
                <a:ext cx="506126" cy="556738"/>
              </a:xfrm>
              <a:custGeom>
                <a:avLst/>
                <a:gdLst>
                  <a:gd name="connsiteX0" fmla="*/ 0 w 506126"/>
                  <a:gd name="connsiteY0" fmla="*/ 0 h 556738"/>
                  <a:gd name="connsiteX1" fmla="*/ 60735 w 506126"/>
                  <a:gd name="connsiteY1" fmla="*/ 556738 h 556738"/>
                  <a:gd name="connsiteX2" fmla="*/ 506126 w 506126"/>
                  <a:gd name="connsiteY2" fmla="*/ 212573 h 556738"/>
                  <a:gd name="connsiteX3" fmla="*/ 0 w 506126"/>
                  <a:gd name="connsiteY3" fmla="*/ 0 h 55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126" h="556738">
                    <a:moveTo>
                      <a:pt x="0" y="0"/>
                    </a:moveTo>
                    <a:lnTo>
                      <a:pt x="60735" y="556738"/>
                    </a:lnTo>
                    <a:lnTo>
                      <a:pt x="506126" y="2125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B564C1DF-7367-FDF4-3644-52F2D71131A6}"/>
                </a:ext>
              </a:extLst>
            </p:cNvPr>
            <p:cNvGrpSpPr/>
            <p:nvPr/>
          </p:nvGrpSpPr>
          <p:grpSpPr>
            <a:xfrm>
              <a:off x="3991933" y="3441130"/>
              <a:ext cx="623285" cy="1963160"/>
              <a:chOff x="7427167" y="3441130"/>
              <a:chExt cx="623285" cy="1963160"/>
            </a:xfrm>
          </p:grpSpPr>
          <p:sp>
            <p:nvSpPr>
              <p:cNvPr id="45" name="任意形状 44">
                <a:extLst>
                  <a:ext uri="{FF2B5EF4-FFF2-40B4-BE49-F238E27FC236}">
                    <a16:creationId xmlns:a16="http://schemas.microsoft.com/office/drawing/2014/main" id="{4352C316-F1D5-B42A-E03D-95A25CBEB414}"/>
                  </a:ext>
                </a:extLst>
              </p:cNvPr>
              <p:cNvSpPr/>
              <p:nvPr/>
            </p:nvSpPr>
            <p:spPr>
              <a:xfrm>
                <a:off x="7513009" y="4087533"/>
                <a:ext cx="537443" cy="1316757"/>
              </a:xfrm>
              <a:custGeom>
                <a:avLst/>
                <a:gdLst>
                  <a:gd name="connsiteX0" fmla="*/ 0 w 537443"/>
                  <a:gd name="connsiteY0" fmla="*/ 41055 h 1313751"/>
                  <a:gd name="connsiteX1" fmla="*/ 250060 w 537443"/>
                  <a:gd name="connsiteY1" fmla="*/ 1313751 h 1313751"/>
                  <a:gd name="connsiteX2" fmla="*/ 537443 w 537443"/>
                  <a:gd name="connsiteY2" fmla="*/ 1280160 h 1313751"/>
                  <a:gd name="connsiteX3" fmla="*/ 380689 w 537443"/>
                  <a:gd name="connsiteY3" fmla="*/ 0 h 1313751"/>
                  <a:gd name="connsiteX4" fmla="*/ 0 w 537443"/>
                  <a:gd name="connsiteY4" fmla="*/ 41055 h 1313751"/>
                  <a:gd name="connsiteX0" fmla="*/ 0 w 537443"/>
                  <a:gd name="connsiteY0" fmla="*/ 43430 h 1316126"/>
                  <a:gd name="connsiteX1" fmla="*/ 250060 w 537443"/>
                  <a:gd name="connsiteY1" fmla="*/ 1316126 h 1316126"/>
                  <a:gd name="connsiteX2" fmla="*/ 537443 w 537443"/>
                  <a:gd name="connsiteY2" fmla="*/ 1282535 h 1316126"/>
                  <a:gd name="connsiteX3" fmla="*/ 380689 w 537443"/>
                  <a:gd name="connsiteY3" fmla="*/ 2375 h 1316126"/>
                  <a:gd name="connsiteX4" fmla="*/ 0 w 537443"/>
                  <a:gd name="connsiteY4" fmla="*/ 43430 h 1316126"/>
                  <a:gd name="connsiteX0" fmla="*/ 0 w 537443"/>
                  <a:gd name="connsiteY0" fmla="*/ 44061 h 1316757"/>
                  <a:gd name="connsiteX1" fmla="*/ 250060 w 537443"/>
                  <a:gd name="connsiteY1" fmla="*/ 1316757 h 1316757"/>
                  <a:gd name="connsiteX2" fmla="*/ 537443 w 537443"/>
                  <a:gd name="connsiteY2" fmla="*/ 1283166 h 1316757"/>
                  <a:gd name="connsiteX3" fmla="*/ 380689 w 537443"/>
                  <a:gd name="connsiteY3" fmla="*/ 3006 h 1316757"/>
                  <a:gd name="connsiteX4" fmla="*/ 0 w 537443"/>
                  <a:gd name="connsiteY4" fmla="*/ 44061 h 131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443" h="1316757">
                    <a:moveTo>
                      <a:pt x="0" y="44061"/>
                    </a:moveTo>
                    <a:lnTo>
                      <a:pt x="250060" y="1316757"/>
                    </a:lnTo>
                    <a:lnTo>
                      <a:pt x="537443" y="1283166"/>
                    </a:lnTo>
                    <a:lnTo>
                      <a:pt x="380689" y="3006"/>
                    </a:lnTo>
                    <a:cubicBezTo>
                      <a:pt x="242596" y="-9435"/>
                      <a:pt x="126896" y="19179"/>
                      <a:pt x="0" y="44061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" name="任意形状 45">
                <a:extLst>
                  <a:ext uri="{FF2B5EF4-FFF2-40B4-BE49-F238E27FC236}">
                    <a16:creationId xmlns:a16="http://schemas.microsoft.com/office/drawing/2014/main" id="{724CDFC5-0FA0-06B2-D3C8-D44990985E9C}"/>
                  </a:ext>
                </a:extLst>
              </p:cNvPr>
              <p:cNvSpPr/>
              <p:nvPr/>
            </p:nvSpPr>
            <p:spPr>
              <a:xfrm>
                <a:off x="7427167" y="3463523"/>
                <a:ext cx="209006" cy="515050"/>
              </a:xfrm>
              <a:custGeom>
                <a:avLst/>
                <a:gdLst>
                  <a:gd name="connsiteX0" fmla="*/ 0 w 209006"/>
                  <a:gd name="connsiteY0" fmla="*/ 22394 h 515050"/>
                  <a:gd name="connsiteX1" fmla="*/ 70913 w 209006"/>
                  <a:gd name="connsiteY1" fmla="*/ 515050 h 515050"/>
                  <a:gd name="connsiteX2" fmla="*/ 209006 w 209006"/>
                  <a:gd name="connsiteY2" fmla="*/ 477728 h 515050"/>
                  <a:gd name="connsiteX3" fmla="*/ 149290 w 209006"/>
                  <a:gd name="connsiteY3" fmla="*/ 0 h 515050"/>
                  <a:gd name="connsiteX4" fmla="*/ 0 w 209006"/>
                  <a:gd name="connsiteY4" fmla="*/ 22394 h 51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006" h="515050">
                    <a:moveTo>
                      <a:pt x="0" y="22394"/>
                    </a:moveTo>
                    <a:lnTo>
                      <a:pt x="70913" y="515050"/>
                    </a:lnTo>
                    <a:lnTo>
                      <a:pt x="209006" y="477728"/>
                    </a:lnTo>
                    <a:lnTo>
                      <a:pt x="149290" y="0"/>
                    </a:lnTo>
                    <a:lnTo>
                      <a:pt x="0" y="22394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" name="任意形状 46">
                <a:extLst>
                  <a:ext uri="{FF2B5EF4-FFF2-40B4-BE49-F238E27FC236}">
                    <a16:creationId xmlns:a16="http://schemas.microsoft.com/office/drawing/2014/main" id="{238DAC40-2CE6-9E77-7D7D-828E9FE2E33A}"/>
                  </a:ext>
                </a:extLst>
              </p:cNvPr>
              <p:cNvSpPr/>
              <p:nvPr/>
            </p:nvSpPr>
            <p:spPr>
              <a:xfrm>
                <a:off x="7639905" y="3441130"/>
                <a:ext cx="227667" cy="500121"/>
              </a:xfrm>
              <a:custGeom>
                <a:avLst/>
                <a:gdLst>
                  <a:gd name="connsiteX0" fmla="*/ 182880 w 227667"/>
                  <a:gd name="connsiteY0" fmla="*/ 3732 h 500121"/>
                  <a:gd name="connsiteX1" fmla="*/ 227667 w 227667"/>
                  <a:gd name="connsiteY1" fmla="*/ 485192 h 500121"/>
                  <a:gd name="connsiteX2" fmla="*/ 55984 w 227667"/>
                  <a:gd name="connsiteY2" fmla="*/ 500121 h 500121"/>
                  <a:gd name="connsiteX3" fmla="*/ 0 w 227667"/>
                  <a:gd name="connsiteY3" fmla="*/ 0 h 500121"/>
                  <a:gd name="connsiteX4" fmla="*/ 182880 w 227667"/>
                  <a:gd name="connsiteY4" fmla="*/ 3732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67" h="500121">
                    <a:moveTo>
                      <a:pt x="182880" y="3732"/>
                    </a:moveTo>
                    <a:lnTo>
                      <a:pt x="227667" y="485192"/>
                    </a:lnTo>
                    <a:lnTo>
                      <a:pt x="55984" y="500121"/>
                    </a:lnTo>
                    <a:lnTo>
                      <a:pt x="0" y="0"/>
                    </a:lnTo>
                    <a:lnTo>
                      <a:pt x="182880" y="3732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2F441887-9F46-AD76-E7CC-87F0862EE4B2}"/>
                </a:ext>
              </a:extLst>
            </p:cNvPr>
            <p:cNvGrpSpPr/>
            <p:nvPr/>
          </p:nvGrpSpPr>
          <p:grpSpPr>
            <a:xfrm>
              <a:off x="5107875" y="3478452"/>
              <a:ext cx="425475" cy="1974357"/>
              <a:chOff x="8543109" y="3478452"/>
              <a:chExt cx="425475" cy="1974357"/>
            </a:xfrm>
          </p:grpSpPr>
          <p:sp>
            <p:nvSpPr>
              <p:cNvPr id="49" name="任意形状 48">
                <a:extLst>
                  <a:ext uri="{FF2B5EF4-FFF2-40B4-BE49-F238E27FC236}">
                    <a16:creationId xmlns:a16="http://schemas.microsoft.com/office/drawing/2014/main" id="{F8068E8B-D7E5-ED6A-1732-C70C2D9BB675}"/>
                  </a:ext>
                </a:extLst>
              </p:cNvPr>
              <p:cNvSpPr/>
              <p:nvPr/>
            </p:nvSpPr>
            <p:spPr>
              <a:xfrm>
                <a:off x="8569234" y="4132594"/>
                <a:ext cx="399350" cy="1320215"/>
              </a:xfrm>
              <a:custGeom>
                <a:avLst/>
                <a:gdLst>
                  <a:gd name="connsiteX0" fmla="*/ 0 w 399350"/>
                  <a:gd name="connsiteY0" fmla="*/ 0 h 1306286"/>
                  <a:gd name="connsiteX1" fmla="*/ 119432 w 399350"/>
                  <a:gd name="connsiteY1" fmla="*/ 1306286 h 1306286"/>
                  <a:gd name="connsiteX2" fmla="*/ 399350 w 399350"/>
                  <a:gd name="connsiteY2" fmla="*/ 1295089 h 1306286"/>
                  <a:gd name="connsiteX3" fmla="*/ 376957 w 399350"/>
                  <a:gd name="connsiteY3" fmla="*/ 3732 h 1306286"/>
                  <a:gd name="connsiteX4" fmla="*/ 0 w 399350"/>
                  <a:gd name="connsiteY4" fmla="*/ 0 h 1306286"/>
                  <a:gd name="connsiteX0" fmla="*/ 0 w 399350"/>
                  <a:gd name="connsiteY0" fmla="*/ 10821 h 1317107"/>
                  <a:gd name="connsiteX1" fmla="*/ 119432 w 399350"/>
                  <a:gd name="connsiteY1" fmla="*/ 1317107 h 1317107"/>
                  <a:gd name="connsiteX2" fmla="*/ 399350 w 399350"/>
                  <a:gd name="connsiteY2" fmla="*/ 1305910 h 1317107"/>
                  <a:gd name="connsiteX3" fmla="*/ 376957 w 399350"/>
                  <a:gd name="connsiteY3" fmla="*/ 14553 h 1317107"/>
                  <a:gd name="connsiteX4" fmla="*/ 0 w 399350"/>
                  <a:gd name="connsiteY4" fmla="*/ 10821 h 1317107"/>
                  <a:gd name="connsiteX0" fmla="*/ 0 w 399350"/>
                  <a:gd name="connsiteY0" fmla="*/ 13929 h 1320215"/>
                  <a:gd name="connsiteX1" fmla="*/ 119432 w 399350"/>
                  <a:gd name="connsiteY1" fmla="*/ 1320215 h 1320215"/>
                  <a:gd name="connsiteX2" fmla="*/ 399350 w 399350"/>
                  <a:gd name="connsiteY2" fmla="*/ 1309018 h 1320215"/>
                  <a:gd name="connsiteX3" fmla="*/ 376957 w 399350"/>
                  <a:gd name="connsiteY3" fmla="*/ 17661 h 1320215"/>
                  <a:gd name="connsiteX4" fmla="*/ 0 w 399350"/>
                  <a:gd name="connsiteY4" fmla="*/ 13929 h 132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50" h="1320215">
                    <a:moveTo>
                      <a:pt x="0" y="13929"/>
                    </a:moveTo>
                    <a:lnTo>
                      <a:pt x="119432" y="1320215"/>
                    </a:lnTo>
                    <a:lnTo>
                      <a:pt x="399350" y="1309018"/>
                    </a:lnTo>
                    <a:lnTo>
                      <a:pt x="376957" y="17661"/>
                    </a:lnTo>
                    <a:cubicBezTo>
                      <a:pt x="251305" y="-13441"/>
                      <a:pt x="118187" y="3976"/>
                      <a:pt x="0" y="13929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" name="任意形状 49">
                <a:extLst>
                  <a:ext uri="{FF2B5EF4-FFF2-40B4-BE49-F238E27FC236}">
                    <a16:creationId xmlns:a16="http://schemas.microsoft.com/office/drawing/2014/main" id="{44BB2107-8CCE-E353-5322-22DB24A42FDA}"/>
                  </a:ext>
                </a:extLst>
              </p:cNvPr>
              <p:cNvSpPr/>
              <p:nvPr/>
            </p:nvSpPr>
            <p:spPr>
              <a:xfrm>
                <a:off x="8543109" y="3497113"/>
                <a:ext cx="164218" cy="492657"/>
              </a:xfrm>
              <a:custGeom>
                <a:avLst/>
                <a:gdLst>
                  <a:gd name="connsiteX0" fmla="*/ 0 w 164218"/>
                  <a:gd name="connsiteY0" fmla="*/ 11197 h 492657"/>
                  <a:gd name="connsiteX1" fmla="*/ 26125 w 164218"/>
                  <a:gd name="connsiteY1" fmla="*/ 492657 h 492657"/>
                  <a:gd name="connsiteX2" fmla="*/ 164218 w 164218"/>
                  <a:gd name="connsiteY2" fmla="*/ 485192 h 492657"/>
                  <a:gd name="connsiteX3" fmla="*/ 160486 w 164218"/>
                  <a:gd name="connsiteY3" fmla="*/ 0 h 492657"/>
                  <a:gd name="connsiteX4" fmla="*/ 0 w 164218"/>
                  <a:gd name="connsiteY4" fmla="*/ 11197 h 49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18" h="492657">
                    <a:moveTo>
                      <a:pt x="0" y="11197"/>
                    </a:moveTo>
                    <a:lnTo>
                      <a:pt x="26125" y="492657"/>
                    </a:lnTo>
                    <a:lnTo>
                      <a:pt x="164218" y="485192"/>
                    </a:lnTo>
                    <a:lnTo>
                      <a:pt x="160486" y="0"/>
                    </a:lnTo>
                    <a:lnTo>
                      <a:pt x="0" y="11197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" name="任意形状 50">
                <a:extLst>
                  <a:ext uri="{FF2B5EF4-FFF2-40B4-BE49-F238E27FC236}">
                    <a16:creationId xmlns:a16="http://schemas.microsoft.com/office/drawing/2014/main" id="{07A9DF1B-AB79-C646-0C39-2564FAE6CF54}"/>
                  </a:ext>
                </a:extLst>
              </p:cNvPr>
              <p:cNvSpPr/>
              <p:nvPr/>
            </p:nvSpPr>
            <p:spPr>
              <a:xfrm>
                <a:off x="8774508" y="3478452"/>
                <a:ext cx="167951" cy="500121"/>
              </a:xfrm>
              <a:custGeom>
                <a:avLst/>
                <a:gdLst>
                  <a:gd name="connsiteX0" fmla="*/ 0 w 167951"/>
                  <a:gd name="connsiteY0" fmla="*/ 0 h 500121"/>
                  <a:gd name="connsiteX1" fmla="*/ 167951 w 167951"/>
                  <a:gd name="connsiteY1" fmla="*/ 22394 h 500121"/>
                  <a:gd name="connsiteX2" fmla="*/ 167951 w 167951"/>
                  <a:gd name="connsiteY2" fmla="*/ 500121 h 500121"/>
                  <a:gd name="connsiteX3" fmla="*/ 3732 w 167951"/>
                  <a:gd name="connsiteY3" fmla="*/ 500121 h 500121"/>
                  <a:gd name="connsiteX4" fmla="*/ 0 w 167951"/>
                  <a:gd name="connsiteY4" fmla="*/ 0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951" h="500121">
                    <a:moveTo>
                      <a:pt x="0" y="0"/>
                    </a:moveTo>
                    <a:lnTo>
                      <a:pt x="167951" y="22394"/>
                    </a:lnTo>
                    <a:lnTo>
                      <a:pt x="167951" y="500121"/>
                    </a:lnTo>
                    <a:lnTo>
                      <a:pt x="3732" y="500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52" name="任意形状 51">
              <a:extLst>
                <a:ext uri="{FF2B5EF4-FFF2-40B4-BE49-F238E27FC236}">
                  <a16:creationId xmlns:a16="http://schemas.microsoft.com/office/drawing/2014/main" id="{AABE22AA-DAD9-CF24-09D8-74F91A9AE895}"/>
                </a:ext>
              </a:extLst>
            </p:cNvPr>
            <p:cNvSpPr/>
            <p:nvPr/>
          </p:nvSpPr>
          <p:spPr>
            <a:xfrm>
              <a:off x="4484590" y="2847702"/>
              <a:ext cx="571033" cy="2429691"/>
            </a:xfrm>
            <a:custGeom>
              <a:avLst/>
              <a:gdLst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03082 w 571033"/>
                <a:gd name="connsiteY4" fmla="*/ 1153263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36672 w 571033"/>
                <a:gd name="connsiteY4" fmla="*/ 1145799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55334 w 571033"/>
                <a:gd name="connsiteY4" fmla="*/ 1142066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033" h="2429691">
                  <a:moveTo>
                    <a:pt x="0" y="44787"/>
                  </a:moveTo>
                  <a:cubicBezTo>
                    <a:pt x="79621" y="451602"/>
                    <a:pt x="155510" y="921864"/>
                    <a:pt x="182880" y="1287624"/>
                  </a:cubicBezTo>
                  <a:cubicBezTo>
                    <a:pt x="215227" y="1592423"/>
                    <a:pt x="273699" y="2184607"/>
                    <a:pt x="291115" y="2425959"/>
                  </a:cubicBezTo>
                  <a:lnTo>
                    <a:pt x="571033" y="2429691"/>
                  </a:lnTo>
                  <a:cubicBezTo>
                    <a:pt x="548639" y="2264228"/>
                    <a:pt x="466531" y="1635968"/>
                    <a:pt x="444137" y="1160728"/>
                  </a:cubicBezTo>
                  <a:cubicBezTo>
                    <a:pt x="440405" y="1006462"/>
                    <a:pt x="369492" y="456579"/>
                    <a:pt x="376956" y="0"/>
                  </a:cubicBezTo>
                  <a:lnTo>
                    <a:pt x="0" y="44787"/>
                  </a:lnTo>
                  <a:close/>
                </a:path>
              </a:pathLst>
            </a:custGeom>
            <a:solidFill>
              <a:srgbClr val="FB72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4714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A9329254-C555-E116-BB16-4E1934896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664224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9" action="ppaction://hlinksldjump"/>
            <a:extLst>
              <a:ext uri="{FF2B5EF4-FFF2-40B4-BE49-F238E27FC236}">
                <a16:creationId xmlns:a16="http://schemas.microsoft.com/office/drawing/2014/main" id="{09CF881F-FC86-7DD5-1231-961440BD1150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0" action="ppaction://hlinksldjump"/>
            <a:extLst>
              <a:ext uri="{FF2B5EF4-FFF2-40B4-BE49-F238E27FC236}">
                <a16:creationId xmlns:a16="http://schemas.microsoft.com/office/drawing/2014/main" id="{3DCCE982-B1B8-673F-6279-68A536227AB7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1" action="ppaction://hlinksldjump"/>
            <a:extLst>
              <a:ext uri="{FF2B5EF4-FFF2-40B4-BE49-F238E27FC236}">
                <a16:creationId xmlns:a16="http://schemas.microsoft.com/office/drawing/2014/main" id="{D4D75F09-0380-2DAF-2A8D-939433138C61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2" action="ppaction://hlinksldjump"/>
            <a:extLst>
              <a:ext uri="{FF2B5EF4-FFF2-40B4-BE49-F238E27FC236}">
                <a16:creationId xmlns:a16="http://schemas.microsoft.com/office/drawing/2014/main" id="{A52C6CE4-4900-66B3-F3C1-B3420C82FD3A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3" action="ppaction://hlinksldjump"/>
            <a:extLst>
              <a:ext uri="{FF2B5EF4-FFF2-40B4-BE49-F238E27FC236}">
                <a16:creationId xmlns:a16="http://schemas.microsoft.com/office/drawing/2014/main" id="{C6C4A8DC-0CA6-EE5A-1B2D-8182E2F24704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4" action="ppaction://hlinksldjump"/>
            <a:extLst>
              <a:ext uri="{FF2B5EF4-FFF2-40B4-BE49-F238E27FC236}">
                <a16:creationId xmlns:a16="http://schemas.microsoft.com/office/drawing/2014/main" id="{15D90279-5E9B-ABE2-9288-FBD02B546E66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Hover r:id="rId15" action="ppaction://hlinksldjump"/>
            <a:extLst>
              <a:ext uri="{FF2B5EF4-FFF2-40B4-BE49-F238E27FC236}">
                <a16:creationId xmlns:a16="http://schemas.microsoft.com/office/drawing/2014/main" id="{19BD8999-1734-D666-8843-6470A9AF5832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6" action="ppaction://hlinksldjump"/>
            <a:extLst>
              <a:ext uri="{FF2B5EF4-FFF2-40B4-BE49-F238E27FC236}">
                <a16:creationId xmlns:a16="http://schemas.microsoft.com/office/drawing/2014/main" id="{8BAE5DD3-B106-7353-172B-BC39987CDC33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7" action="ppaction://hlinksldjump"/>
            <a:extLst>
              <a:ext uri="{FF2B5EF4-FFF2-40B4-BE49-F238E27FC236}">
                <a16:creationId xmlns:a16="http://schemas.microsoft.com/office/drawing/2014/main" id="{89941A9F-F4BD-3949-9DEA-A43B2040F771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9" name="图形 48">
            <a:hlinkClick r:id="rId18" action="ppaction://hlinksldjump"/>
            <a:extLst>
              <a:ext uri="{FF2B5EF4-FFF2-40B4-BE49-F238E27FC236}">
                <a16:creationId xmlns:a16="http://schemas.microsoft.com/office/drawing/2014/main" id="{5969C98E-A825-5492-B8CE-31AFCBD074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CCC230E3-14BB-4DC4-4779-24DCD189B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933245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9" action="ppaction://hlinksldjump"/>
            <a:extLst>
              <a:ext uri="{FF2B5EF4-FFF2-40B4-BE49-F238E27FC236}">
                <a16:creationId xmlns:a16="http://schemas.microsoft.com/office/drawing/2014/main" id="{C848E3A6-EFDC-F836-2B52-25A6FD51F011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0" action="ppaction://hlinksldjump"/>
            <a:extLst>
              <a:ext uri="{FF2B5EF4-FFF2-40B4-BE49-F238E27FC236}">
                <a16:creationId xmlns:a16="http://schemas.microsoft.com/office/drawing/2014/main" id="{32988939-1EDE-92AF-6C0B-B455B3190506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1" action="ppaction://hlinksldjump"/>
            <a:extLst>
              <a:ext uri="{FF2B5EF4-FFF2-40B4-BE49-F238E27FC236}">
                <a16:creationId xmlns:a16="http://schemas.microsoft.com/office/drawing/2014/main" id="{804CAE85-63F3-2CAC-186E-8E960303AF76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2" action="ppaction://hlinksldjump"/>
            <a:extLst>
              <a:ext uri="{FF2B5EF4-FFF2-40B4-BE49-F238E27FC236}">
                <a16:creationId xmlns:a16="http://schemas.microsoft.com/office/drawing/2014/main" id="{D939833C-B11D-EEE8-AA4F-73D0060D3D3A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3" action="ppaction://hlinksldjump"/>
            <a:extLst>
              <a:ext uri="{FF2B5EF4-FFF2-40B4-BE49-F238E27FC236}">
                <a16:creationId xmlns:a16="http://schemas.microsoft.com/office/drawing/2014/main" id="{9707D331-7F0E-227F-2236-A647A045BB01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4" action="ppaction://hlinksldjump"/>
            <a:extLst>
              <a:ext uri="{FF2B5EF4-FFF2-40B4-BE49-F238E27FC236}">
                <a16:creationId xmlns:a16="http://schemas.microsoft.com/office/drawing/2014/main" id="{56D55592-4E29-3BCB-B214-7C8E63C1CEAA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Hover r:id="rId15" action="ppaction://hlinksldjump"/>
            <a:extLst>
              <a:ext uri="{FF2B5EF4-FFF2-40B4-BE49-F238E27FC236}">
                <a16:creationId xmlns:a16="http://schemas.microsoft.com/office/drawing/2014/main" id="{E36AE4CE-01A1-64C8-218E-706C134FBA56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6" action="ppaction://hlinksldjump"/>
            <a:extLst>
              <a:ext uri="{FF2B5EF4-FFF2-40B4-BE49-F238E27FC236}">
                <a16:creationId xmlns:a16="http://schemas.microsoft.com/office/drawing/2014/main" id="{57F7E32D-5FBB-AC33-6C5C-9F83A09965AE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7" action="ppaction://hlinksldjump"/>
            <a:extLst>
              <a:ext uri="{FF2B5EF4-FFF2-40B4-BE49-F238E27FC236}">
                <a16:creationId xmlns:a16="http://schemas.microsoft.com/office/drawing/2014/main" id="{49C3EA55-6284-11B8-CABD-626760FF75E6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9" name="图形 48">
            <a:hlinkClick r:id="rId18" action="ppaction://hlinksldjump"/>
            <a:extLst>
              <a:ext uri="{FF2B5EF4-FFF2-40B4-BE49-F238E27FC236}">
                <a16:creationId xmlns:a16="http://schemas.microsoft.com/office/drawing/2014/main" id="{15FAFDD3-D29B-6BBB-6D43-09CD564893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347A294E-F906-8357-6ED1-B666FD92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1212253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9" action="ppaction://hlinksldjump"/>
            <a:extLst>
              <a:ext uri="{FF2B5EF4-FFF2-40B4-BE49-F238E27FC236}">
                <a16:creationId xmlns:a16="http://schemas.microsoft.com/office/drawing/2014/main" id="{92BF5FD6-DE4A-BDCA-445C-DCF34A866BDA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0" action="ppaction://hlinksldjump"/>
            <a:extLst>
              <a:ext uri="{FF2B5EF4-FFF2-40B4-BE49-F238E27FC236}">
                <a16:creationId xmlns:a16="http://schemas.microsoft.com/office/drawing/2014/main" id="{0620AC3B-3258-DC7D-3F45-8D265CA2F088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1" action="ppaction://hlinksldjump"/>
            <a:extLst>
              <a:ext uri="{FF2B5EF4-FFF2-40B4-BE49-F238E27FC236}">
                <a16:creationId xmlns:a16="http://schemas.microsoft.com/office/drawing/2014/main" id="{5DDD90FE-4B78-7347-8749-2460C8AC2452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2" action="ppaction://hlinksldjump"/>
            <a:extLst>
              <a:ext uri="{FF2B5EF4-FFF2-40B4-BE49-F238E27FC236}">
                <a16:creationId xmlns:a16="http://schemas.microsoft.com/office/drawing/2014/main" id="{553630A1-B659-9E7B-480F-CE0EEE5021CE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3" action="ppaction://hlinksldjump"/>
            <a:extLst>
              <a:ext uri="{FF2B5EF4-FFF2-40B4-BE49-F238E27FC236}">
                <a16:creationId xmlns:a16="http://schemas.microsoft.com/office/drawing/2014/main" id="{F1B3238E-7E68-48C4-F041-13E90D943D14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4" action="ppaction://hlinksldjump"/>
            <a:extLst>
              <a:ext uri="{FF2B5EF4-FFF2-40B4-BE49-F238E27FC236}">
                <a16:creationId xmlns:a16="http://schemas.microsoft.com/office/drawing/2014/main" id="{CF5A461E-4AD0-CF03-D2E9-9E9A444A36DE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Hover r:id="rId15" action="ppaction://hlinksldjump"/>
            <a:extLst>
              <a:ext uri="{FF2B5EF4-FFF2-40B4-BE49-F238E27FC236}">
                <a16:creationId xmlns:a16="http://schemas.microsoft.com/office/drawing/2014/main" id="{3B052E72-D9E7-3144-53F5-CB334510235E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6" action="ppaction://hlinksldjump"/>
            <a:extLst>
              <a:ext uri="{FF2B5EF4-FFF2-40B4-BE49-F238E27FC236}">
                <a16:creationId xmlns:a16="http://schemas.microsoft.com/office/drawing/2014/main" id="{281204C3-6A2B-E52B-6CA2-9AD9D4AA14FD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7" action="ppaction://hlinksldjump"/>
            <a:extLst>
              <a:ext uri="{FF2B5EF4-FFF2-40B4-BE49-F238E27FC236}">
                <a16:creationId xmlns:a16="http://schemas.microsoft.com/office/drawing/2014/main" id="{DB50B33D-6461-8900-A15F-3FD6B324C448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9" name="图形 48">
            <a:hlinkClick r:id="rId18" action="ppaction://hlinksldjump"/>
            <a:extLst>
              <a:ext uri="{FF2B5EF4-FFF2-40B4-BE49-F238E27FC236}">
                <a16:creationId xmlns:a16="http://schemas.microsoft.com/office/drawing/2014/main" id="{6F630B0F-31DD-F52F-3CC8-7F55825CF5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6762F269-9428-0007-9E21-56140793F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1479062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11" action="ppaction://hlinksldjump"/>
            <a:extLst>
              <a:ext uri="{FF2B5EF4-FFF2-40B4-BE49-F238E27FC236}">
                <a16:creationId xmlns:a16="http://schemas.microsoft.com/office/drawing/2014/main" id="{D2D7D3A5-5AD9-EC4F-318F-43446800C2C8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2" action="ppaction://hlinksldjump"/>
            <a:extLst>
              <a:ext uri="{FF2B5EF4-FFF2-40B4-BE49-F238E27FC236}">
                <a16:creationId xmlns:a16="http://schemas.microsoft.com/office/drawing/2014/main" id="{79603469-38C6-69BD-23DB-729145B1C83D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3" action="ppaction://hlinksldjump"/>
            <a:extLst>
              <a:ext uri="{FF2B5EF4-FFF2-40B4-BE49-F238E27FC236}">
                <a16:creationId xmlns:a16="http://schemas.microsoft.com/office/drawing/2014/main" id="{2B5FD3B6-A5E9-CB26-07C5-5F32CDA2FD06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4" action="ppaction://hlinksldjump"/>
            <a:extLst>
              <a:ext uri="{FF2B5EF4-FFF2-40B4-BE49-F238E27FC236}">
                <a16:creationId xmlns:a16="http://schemas.microsoft.com/office/drawing/2014/main" id="{5D24D91E-E617-D6DA-3F1E-79020FE2FB6F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5" action="ppaction://hlinksldjump"/>
            <a:extLst>
              <a:ext uri="{FF2B5EF4-FFF2-40B4-BE49-F238E27FC236}">
                <a16:creationId xmlns:a16="http://schemas.microsoft.com/office/drawing/2014/main" id="{6699C673-62CB-2B79-54D0-8AEAF1EF9789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6" action="ppaction://hlinksldjump"/>
            <a:extLst>
              <a:ext uri="{FF2B5EF4-FFF2-40B4-BE49-F238E27FC236}">
                <a16:creationId xmlns:a16="http://schemas.microsoft.com/office/drawing/2014/main" id="{186FD166-A1AC-F0BF-875E-C131706C49AD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Hover r:id="rId17" action="ppaction://hlinksldjump"/>
            <a:extLst>
              <a:ext uri="{FF2B5EF4-FFF2-40B4-BE49-F238E27FC236}">
                <a16:creationId xmlns:a16="http://schemas.microsoft.com/office/drawing/2014/main" id="{584BDFBB-96DF-9838-9744-FA909D71E414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8" action="ppaction://hlinksldjump"/>
            <a:extLst>
              <a:ext uri="{FF2B5EF4-FFF2-40B4-BE49-F238E27FC236}">
                <a16:creationId xmlns:a16="http://schemas.microsoft.com/office/drawing/2014/main" id="{401DEB74-B770-D245-51BD-7A6E329CDEF2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9" action="ppaction://hlinksldjump"/>
            <a:extLst>
              <a:ext uri="{FF2B5EF4-FFF2-40B4-BE49-F238E27FC236}">
                <a16:creationId xmlns:a16="http://schemas.microsoft.com/office/drawing/2014/main" id="{27236EC3-A9DB-9136-C12B-9AD73DEB7CB4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26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3B0FE07B-8C7F-C9F6-AB69-F20404DA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1746804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11" action="ppaction://hlinksldjump"/>
            <a:extLst>
              <a:ext uri="{FF2B5EF4-FFF2-40B4-BE49-F238E27FC236}">
                <a16:creationId xmlns:a16="http://schemas.microsoft.com/office/drawing/2014/main" id="{EAACCF27-4247-51D0-55E5-780C21B7EF6B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2" action="ppaction://hlinksldjump"/>
            <a:extLst>
              <a:ext uri="{FF2B5EF4-FFF2-40B4-BE49-F238E27FC236}">
                <a16:creationId xmlns:a16="http://schemas.microsoft.com/office/drawing/2014/main" id="{C1395A72-3511-AFC9-D85E-7A534CC34817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3" action="ppaction://hlinksldjump"/>
            <a:extLst>
              <a:ext uri="{FF2B5EF4-FFF2-40B4-BE49-F238E27FC236}">
                <a16:creationId xmlns:a16="http://schemas.microsoft.com/office/drawing/2014/main" id="{AF7F1A8B-2C65-2CC9-D3F6-64215E0C1CE3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4" action="ppaction://hlinksldjump"/>
            <a:extLst>
              <a:ext uri="{FF2B5EF4-FFF2-40B4-BE49-F238E27FC236}">
                <a16:creationId xmlns:a16="http://schemas.microsoft.com/office/drawing/2014/main" id="{53E720FF-A4E7-E788-A651-59C3D91F8060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5" action="ppaction://hlinksldjump"/>
            <a:extLst>
              <a:ext uri="{FF2B5EF4-FFF2-40B4-BE49-F238E27FC236}">
                <a16:creationId xmlns:a16="http://schemas.microsoft.com/office/drawing/2014/main" id="{58B33CF7-3D95-7583-0468-51FAE21DCB39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6" action="ppaction://hlinksldjump"/>
            <a:extLst>
              <a:ext uri="{FF2B5EF4-FFF2-40B4-BE49-F238E27FC236}">
                <a16:creationId xmlns:a16="http://schemas.microsoft.com/office/drawing/2014/main" id="{7FE1559B-6F2A-D7BB-B1C2-6E4259431A82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Hover r:id="rId17" action="ppaction://hlinksldjump"/>
            <a:extLst>
              <a:ext uri="{FF2B5EF4-FFF2-40B4-BE49-F238E27FC236}">
                <a16:creationId xmlns:a16="http://schemas.microsoft.com/office/drawing/2014/main" id="{74CF4B31-48DD-73EE-9D12-E672A93A9794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8" action="ppaction://hlinksldjump"/>
            <a:extLst>
              <a:ext uri="{FF2B5EF4-FFF2-40B4-BE49-F238E27FC236}">
                <a16:creationId xmlns:a16="http://schemas.microsoft.com/office/drawing/2014/main" id="{62B8C2DB-E943-565E-60F3-AA933F7662B2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9" action="ppaction://hlinksldjump"/>
            <a:extLst>
              <a:ext uri="{FF2B5EF4-FFF2-40B4-BE49-F238E27FC236}">
                <a16:creationId xmlns:a16="http://schemas.microsoft.com/office/drawing/2014/main" id="{C0F70244-C0BE-7048-C164-4F7C3F4620A2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06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BAE25779-73B5-F34C-5A6B-C14692205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2001089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11" action="ppaction://hlinksldjump"/>
            <a:extLst>
              <a:ext uri="{FF2B5EF4-FFF2-40B4-BE49-F238E27FC236}">
                <a16:creationId xmlns:a16="http://schemas.microsoft.com/office/drawing/2014/main" id="{0ABD434E-26B7-69BC-63B1-0B3A7173D7B8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2" action="ppaction://hlinksldjump"/>
            <a:extLst>
              <a:ext uri="{FF2B5EF4-FFF2-40B4-BE49-F238E27FC236}">
                <a16:creationId xmlns:a16="http://schemas.microsoft.com/office/drawing/2014/main" id="{D9043B02-4E99-87E0-8DCD-E1403FC3672C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3" action="ppaction://hlinksldjump"/>
            <a:extLst>
              <a:ext uri="{FF2B5EF4-FFF2-40B4-BE49-F238E27FC236}">
                <a16:creationId xmlns:a16="http://schemas.microsoft.com/office/drawing/2014/main" id="{6A1E814D-84ED-6F79-D355-213D3E15AB26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4" action="ppaction://hlinksldjump"/>
            <a:extLst>
              <a:ext uri="{FF2B5EF4-FFF2-40B4-BE49-F238E27FC236}">
                <a16:creationId xmlns:a16="http://schemas.microsoft.com/office/drawing/2014/main" id="{AFCAB3A9-62A5-0C6D-8975-D206F56F2B42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5" action="ppaction://hlinksldjump"/>
            <a:extLst>
              <a:ext uri="{FF2B5EF4-FFF2-40B4-BE49-F238E27FC236}">
                <a16:creationId xmlns:a16="http://schemas.microsoft.com/office/drawing/2014/main" id="{00C1771D-CD6D-35E7-44D4-D1E47FE852F6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6" action="ppaction://hlinksldjump"/>
            <a:extLst>
              <a:ext uri="{FF2B5EF4-FFF2-40B4-BE49-F238E27FC236}">
                <a16:creationId xmlns:a16="http://schemas.microsoft.com/office/drawing/2014/main" id="{23D5604A-CADA-F6FB-C850-153EAA7B3396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Click r:id="rId17" action="ppaction://hlinksldjump"/>
            <a:extLst>
              <a:ext uri="{FF2B5EF4-FFF2-40B4-BE49-F238E27FC236}">
                <a16:creationId xmlns:a16="http://schemas.microsoft.com/office/drawing/2014/main" id="{3E85243F-AEEC-2F80-9693-E244ECE1D36C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8" action="ppaction://hlinksldjump"/>
            <a:extLst>
              <a:ext uri="{FF2B5EF4-FFF2-40B4-BE49-F238E27FC236}">
                <a16:creationId xmlns:a16="http://schemas.microsoft.com/office/drawing/2014/main" id="{52CB3D2D-2F73-B491-F90D-64E8CBC98794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9" action="ppaction://hlinksldjump"/>
            <a:extLst>
              <a:ext uri="{FF2B5EF4-FFF2-40B4-BE49-F238E27FC236}">
                <a16:creationId xmlns:a16="http://schemas.microsoft.com/office/drawing/2014/main" id="{E74426F4-EBA3-D4DD-C1AC-AF0469A7B9B1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68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B76AD3C9-22C7-967C-E39D-B2A734555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2280881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11" action="ppaction://hlinksldjump"/>
            <a:extLst>
              <a:ext uri="{FF2B5EF4-FFF2-40B4-BE49-F238E27FC236}">
                <a16:creationId xmlns:a16="http://schemas.microsoft.com/office/drawing/2014/main" id="{C51D05DF-CFA2-D228-035D-D33AAB0737B8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2" action="ppaction://hlinksldjump"/>
            <a:extLst>
              <a:ext uri="{FF2B5EF4-FFF2-40B4-BE49-F238E27FC236}">
                <a16:creationId xmlns:a16="http://schemas.microsoft.com/office/drawing/2014/main" id="{CE0F7C36-A51A-18D3-ABEF-9F168906ABAB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3" action="ppaction://hlinksldjump"/>
            <a:extLst>
              <a:ext uri="{FF2B5EF4-FFF2-40B4-BE49-F238E27FC236}">
                <a16:creationId xmlns:a16="http://schemas.microsoft.com/office/drawing/2014/main" id="{BA6B4B3E-2859-08E0-D0B8-A7F3364889C6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4" action="ppaction://hlinksldjump"/>
            <a:extLst>
              <a:ext uri="{FF2B5EF4-FFF2-40B4-BE49-F238E27FC236}">
                <a16:creationId xmlns:a16="http://schemas.microsoft.com/office/drawing/2014/main" id="{C1882E42-0112-A9EC-6D42-B19C9BAE403B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5" action="ppaction://hlinksldjump"/>
            <a:extLst>
              <a:ext uri="{FF2B5EF4-FFF2-40B4-BE49-F238E27FC236}">
                <a16:creationId xmlns:a16="http://schemas.microsoft.com/office/drawing/2014/main" id="{A5077635-E71F-D7D4-9FB7-F3643F8C15C5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6" action="ppaction://hlinksldjump"/>
            <a:extLst>
              <a:ext uri="{FF2B5EF4-FFF2-40B4-BE49-F238E27FC236}">
                <a16:creationId xmlns:a16="http://schemas.microsoft.com/office/drawing/2014/main" id="{3A71366E-BF3C-A427-348A-A5A9E08B1B6F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Hover r:id="rId17" action="ppaction://hlinksldjump"/>
            <a:extLst>
              <a:ext uri="{FF2B5EF4-FFF2-40B4-BE49-F238E27FC236}">
                <a16:creationId xmlns:a16="http://schemas.microsoft.com/office/drawing/2014/main" id="{5D773567-632D-A797-2080-A7C37C81BCA7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8" action="ppaction://hlinksldjump"/>
            <a:extLst>
              <a:ext uri="{FF2B5EF4-FFF2-40B4-BE49-F238E27FC236}">
                <a16:creationId xmlns:a16="http://schemas.microsoft.com/office/drawing/2014/main" id="{3B2B2D4F-EF1A-984A-F8B7-D0B764BE5D6A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9" action="ppaction://hlinksldjump"/>
            <a:extLst>
              <a:ext uri="{FF2B5EF4-FFF2-40B4-BE49-F238E27FC236}">
                <a16:creationId xmlns:a16="http://schemas.microsoft.com/office/drawing/2014/main" id="{3CE9AE01-BCA9-2778-3965-B41054F4990E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hlinkHover r:id="rId3" action="ppaction://hlinksldjump"/>
            <a:extLst>
              <a:ext uri="{FF2B5EF4-FFF2-40B4-BE49-F238E27FC236}">
                <a16:creationId xmlns:a16="http://schemas.microsoft.com/office/drawing/2014/main" id="{2576A448-5770-6831-BE02-30A41F95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35816" y="2528765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hlinkHover r:id="rId11" action="ppaction://hlinksldjump"/>
            <a:extLst>
              <a:ext uri="{FF2B5EF4-FFF2-40B4-BE49-F238E27FC236}">
                <a16:creationId xmlns:a16="http://schemas.microsoft.com/office/drawing/2014/main" id="{BBC5AFE7-5462-D4F6-7403-BE01099E1C17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12" name="文本框 11">
            <a:hlinkHover r:id="rId12" action="ppaction://hlinksldjump"/>
            <a:extLst>
              <a:ext uri="{FF2B5EF4-FFF2-40B4-BE49-F238E27FC236}">
                <a16:creationId xmlns:a16="http://schemas.microsoft.com/office/drawing/2014/main" id="{27F30735-A367-AA68-B4E6-4C1F4E80D4B9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33" name="文本框 32">
            <a:hlinkHover r:id="rId13" action="ppaction://hlinksldjump"/>
            <a:extLst>
              <a:ext uri="{FF2B5EF4-FFF2-40B4-BE49-F238E27FC236}">
                <a16:creationId xmlns:a16="http://schemas.microsoft.com/office/drawing/2014/main" id="{7C7700A3-FB51-5E48-B560-DFC4EAC128CF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文本框 41">
            <a:hlinkHover r:id="rId14" action="ppaction://hlinksldjump"/>
            <a:extLst>
              <a:ext uri="{FF2B5EF4-FFF2-40B4-BE49-F238E27FC236}">
                <a16:creationId xmlns:a16="http://schemas.microsoft.com/office/drawing/2014/main" id="{F259C59F-BFC2-97B3-693A-5476889D5755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3" name="文本框 42">
            <a:hlinkHover r:id="rId15" action="ppaction://hlinksldjump"/>
            <a:extLst>
              <a:ext uri="{FF2B5EF4-FFF2-40B4-BE49-F238E27FC236}">
                <a16:creationId xmlns:a16="http://schemas.microsoft.com/office/drawing/2014/main" id="{8F46F6FA-182F-50D2-03C8-847E395C5170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4" name="文本框 43">
            <a:hlinkHover r:id="rId16" action="ppaction://hlinksldjump"/>
            <a:extLst>
              <a:ext uri="{FF2B5EF4-FFF2-40B4-BE49-F238E27FC236}">
                <a16:creationId xmlns:a16="http://schemas.microsoft.com/office/drawing/2014/main" id="{DC964570-F2C3-3287-09EF-DB87461E4978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5" name="文本框 44">
            <a:hlinkHover r:id="rId17" action="ppaction://hlinksldjump"/>
            <a:extLst>
              <a:ext uri="{FF2B5EF4-FFF2-40B4-BE49-F238E27FC236}">
                <a16:creationId xmlns:a16="http://schemas.microsoft.com/office/drawing/2014/main" id="{91C102CC-E6FA-4E1D-0422-30E74D5498DA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6" name="文本框 45">
            <a:hlinkHover r:id="rId18" action="ppaction://hlinksldjump"/>
            <a:extLst>
              <a:ext uri="{FF2B5EF4-FFF2-40B4-BE49-F238E27FC236}">
                <a16:creationId xmlns:a16="http://schemas.microsoft.com/office/drawing/2014/main" id="{41685F1F-EFCC-7A0C-67FB-AAA79192A345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7" name="文本框 46">
            <a:hlinkHover r:id="rId19" action="ppaction://hlinksldjump"/>
            <a:extLst>
              <a:ext uri="{FF2B5EF4-FFF2-40B4-BE49-F238E27FC236}">
                <a16:creationId xmlns:a16="http://schemas.microsoft.com/office/drawing/2014/main" id="{5B747F90-7B2E-6DAF-ADE7-F234DD1EDD77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9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8661C9-A2CB-856B-FC21-06D8618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4FF3460-D271-A1DD-0755-8CFB93C8B3CF}"/>
              </a:ext>
            </a:extLst>
          </p:cNvPr>
          <p:cNvGrpSpPr/>
          <p:nvPr/>
        </p:nvGrpSpPr>
        <p:grpSpPr>
          <a:xfrm>
            <a:off x="87498" y="-2536453"/>
            <a:ext cx="2648357" cy="2449824"/>
            <a:chOff x="87498" y="340553"/>
            <a:chExt cx="2648357" cy="3298879"/>
          </a:xfrm>
        </p:grpSpPr>
        <p:sp useBgFill="1">
          <p:nvSpPr>
            <p:cNvPr id="39" name="圆角矩形 38">
              <a:extLst>
                <a:ext uri="{FF2B5EF4-FFF2-40B4-BE49-F238E27FC236}">
                  <a16:creationId xmlns:a16="http://schemas.microsoft.com/office/drawing/2014/main" id="{1CDF4BD0-6644-B972-7A17-A620E88096F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3E78BF2B-F215-A829-C167-8DD1184D936E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68B4DCB9-A249-2C5F-5B3F-F17BBD2DE361}"/>
              </a:ext>
            </a:extLst>
          </p:cNvPr>
          <p:cNvSpPr txBox="1"/>
          <p:nvPr/>
        </p:nvSpPr>
        <p:spPr>
          <a:xfrm>
            <a:off x="82523" y="-251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62F0DC04-7F48-33DE-9E53-C333914A022D}"/>
              </a:ext>
            </a:extLst>
          </p:cNvPr>
          <p:cNvCxnSpPr/>
          <p:nvPr/>
        </p:nvCxnSpPr>
        <p:spPr>
          <a:xfrm>
            <a:off x="140125" y="-2241357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22F39BC7-66FD-52F6-AA08-96FDC18960E1}"/>
              </a:ext>
            </a:extLst>
          </p:cNvPr>
          <p:cNvSpPr txBox="1"/>
          <p:nvPr/>
        </p:nvSpPr>
        <p:spPr>
          <a:xfrm>
            <a:off x="82523" y="-223435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306A619-2387-9FFA-9ABC-E36BB54D1798}"/>
              </a:ext>
            </a:extLst>
          </p:cNvPr>
          <p:cNvSpPr txBox="1"/>
          <p:nvPr/>
        </p:nvSpPr>
        <p:spPr>
          <a:xfrm>
            <a:off x="82523" y="-1962350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5B8C5E59-7472-636D-0458-D6D5B807CAD5}"/>
              </a:ext>
            </a:extLst>
          </p:cNvPr>
          <p:cNvCxnSpPr/>
          <p:nvPr/>
        </p:nvCxnSpPr>
        <p:spPr>
          <a:xfrm>
            <a:off x="140125" y="-1696461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3448E5AB-07C0-78B5-6B59-5A4F26BE8829}"/>
              </a:ext>
            </a:extLst>
          </p:cNvPr>
          <p:cNvSpPr txBox="1"/>
          <p:nvPr/>
        </p:nvSpPr>
        <p:spPr>
          <a:xfrm>
            <a:off x="82523" y="-168240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97643AB1-4AFD-34A9-6895-0A615E928E84}"/>
              </a:ext>
            </a:extLst>
          </p:cNvPr>
          <p:cNvCxnSpPr/>
          <p:nvPr/>
        </p:nvCxnSpPr>
        <p:spPr>
          <a:xfrm>
            <a:off x="140125" y="-1420799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12FB3A42-D84E-2BF6-DAF0-BE1C29D98A27}"/>
              </a:ext>
            </a:extLst>
          </p:cNvPr>
          <p:cNvSpPr txBox="1"/>
          <p:nvPr/>
        </p:nvSpPr>
        <p:spPr>
          <a:xfrm>
            <a:off x="77548" y="-142079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E782AF7-32C2-EBDF-3A96-2F23921CEC3B}"/>
              </a:ext>
            </a:extLst>
          </p:cNvPr>
          <p:cNvSpPr txBox="1"/>
          <p:nvPr/>
        </p:nvSpPr>
        <p:spPr>
          <a:xfrm>
            <a:off x="77548" y="-114879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0BDB5CE-E86A-C3DB-B68C-8B4DBC367C31}"/>
              </a:ext>
            </a:extLst>
          </p:cNvPr>
          <p:cNvSpPr txBox="1"/>
          <p:nvPr/>
        </p:nvSpPr>
        <p:spPr>
          <a:xfrm>
            <a:off x="77548" y="-88718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208B6A86-6A73-C8FB-0C78-3C64379DB2F8}"/>
              </a:ext>
            </a:extLst>
          </p:cNvPr>
          <p:cNvCxnSpPr/>
          <p:nvPr/>
        </p:nvCxnSpPr>
        <p:spPr>
          <a:xfrm>
            <a:off x="135816" y="-625571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711F2C7D-1B30-56E0-84F3-D188802D7D3A}"/>
              </a:ext>
            </a:extLst>
          </p:cNvPr>
          <p:cNvSpPr txBox="1"/>
          <p:nvPr/>
        </p:nvSpPr>
        <p:spPr>
          <a:xfrm>
            <a:off x="72463" y="-61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B3D4167-C36B-AFC2-1D18-64417A0A5CD7}"/>
              </a:ext>
            </a:extLst>
          </p:cNvPr>
          <p:cNvSpPr txBox="1"/>
          <p:nvPr/>
        </p:nvSpPr>
        <p:spPr>
          <a:xfrm>
            <a:off x="77548" y="-348240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 useBgFill="1">
        <p:nvSpPr>
          <p:cNvPr id="2" name="圆角矩形 1">
            <a:extLst>
              <a:ext uri="{FF2B5EF4-FFF2-40B4-BE49-F238E27FC236}">
                <a16:creationId xmlns:a16="http://schemas.microsoft.com/office/drawing/2014/main" id="{E9ACFE08-0AFD-708C-D29F-118DCE89A51A}"/>
              </a:ext>
            </a:extLst>
          </p:cNvPr>
          <p:cNvSpPr/>
          <p:nvPr/>
        </p:nvSpPr>
        <p:spPr>
          <a:xfrm>
            <a:off x="4624087" y="1108038"/>
            <a:ext cx="2858766" cy="4673369"/>
          </a:xfrm>
          <a:prstGeom prst="roundRect">
            <a:avLst>
              <a:gd name="adj" fmla="val 2914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10" action="ppaction://hlinksldjump"/>
            <a:extLst>
              <a:ext uri="{FF2B5EF4-FFF2-40B4-BE49-F238E27FC236}">
                <a16:creationId xmlns:a16="http://schemas.microsoft.com/office/drawing/2014/main" id="{17CD64F9-5839-39F5-AA39-D7CBDF906D40}"/>
              </a:ext>
            </a:extLst>
          </p:cNvPr>
          <p:cNvSpPr/>
          <p:nvPr/>
        </p:nvSpPr>
        <p:spPr>
          <a:xfrm>
            <a:off x="4681548" y="1162049"/>
            <a:ext cx="85725" cy="85725"/>
          </a:xfrm>
          <a:prstGeom prst="ellipse">
            <a:avLst/>
          </a:prstGeom>
          <a:solidFill>
            <a:srgbClr val="FF5F57"/>
          </a:solidFill>
          <a:ln w="6350">
            <a:solidFill>
              <a:srgbClr val="E253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58B916-2E61-3696-2722-BB84185C4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5911" y="1673791"/>
            <a:ext cx="1195117" cy="6964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E2AE20B-9DF6-3A6C-E834-03E6099163A8}"/>
              </a:ext>
            </a:extLst>
          </p:cNvPr>
          <p:cNvSpPr txBox="1"/>
          <p:nvPr/>
        </p:nvSpPr>
        <p:spPr>
          <a:xfrm>
            <a:off x="5428137" y="2567925"/>
            <a:ext cx="1250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33</a:t>
            </a:r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娘的</a:t>
            </a:r>
            <a:r>
              <a:rPr kumimoji="1" lang="en-US" altLang="zh-CN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Mac</a:t>
            </a:r>
          </a:p>
          <a:p>
            <a:pPr algn="ctr"/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M114514</a:t>
            </a:r>
            <a:r>
              <a:rPr kumimoji="1" lang="zh-CN" altLang="en-US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，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2023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5F42E2D0-3EFE-19D7-237E-D73248BA5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0084"/>
              </p:ext>
            </p:extLst>
          </p:nvPr>
        </p:nvGraphicFramePr>
        <p:xfrm>
          <a:off x="5039315" y="3154884"/>
          <a:ext cx="2041236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618">
                  <a:extLst>
                    <a:ext uri="{9D8B030D-6E8A-4147-A177-3AD203B41FA5}">
                      <a16:colId xmlns:a16="http://schemas.microsoft.com/office/drawing/2014/main" val="3690173807"/>
                    </a:ext>
                  </a:extLst>
                </a:gridCol>
                <a:gridCol w="1020618">
                  <a:extLst>
                    <a:ext uri="{9D8B030D-6E8A-4147-A177-3AD203B41FA5}">
                      <a16:colId xmlns:a16="http://schemas.microsoft.com/office/drawing/2014/main" val="9677345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芯片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900" b="0" dirty="0" err="1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Bilibili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 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M114514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607188"/>
                  </a:ext>
                </a:extLst>
              </a:tr>
              <a:tr h="208420">
                <a:tc>
                  <a:txBody>
                    <a:bodyPr/>
                    <a:lstStyle/>
                    <a:p>
                      <a:pPr algn="r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内存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114514TB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259535"/>
                  </a:ext>
                </a:extLst>
              </a:tr>
              <a:tr h="208420">
                <a:tc>
                  <a:txBody>
                    <a:bodyPr/>
                    <a:lstStyle/>
                    <a:p>
                      <a:pPr algn="r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序列号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11san45lian14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954356"/>
                  </a:ext>
                </a:extLst>
              </a:tr>
              <a:tr h="208420"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b="0" dirty="0" err="1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BilibiliOS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Sonoma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 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11.4514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790864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12923E4D-C6C7-710D-12E5-F16485C9A831}"/>
              </a:ext>
            </a:extLst>
          </p:cNvPr>
          <p:cNvSpPr txBox="1"/>
          <p:nvPr/>
        </p:nvSpPr>
        <p:spPr>
          <a:xfrm>
            <a:off x="5001239" y="4490526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™️</a:t>
            </a:r>
            <a:r>
              <a:rPr kumimoji="1" lang="zh-CN" altLang="en-US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和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©️</a:t>
            </a:r>
            <a:r>
              <a:rPr kumimoji="1" lang="zh-CN" altLang="en-US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2009</a:t>
            </a:r>
            <a:r>
              <a:rPr kumimoji="1" lang="zh-CN" altLang="en-US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（</a:t>
            </a:r>
            <a:r>
              <a:rPr kumimoji="1" lang="en-US" altLang="zh-CN" sz="800" dirty="0" err="1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mikufans</a:t>
            </a:r>
            <a:r>
              <a:rPr kumimoji="1" lang="zh-CN" altLang="en-US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）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-2023</a:t>
            </a:r>
            <a:r>
              <a:rPr kumimoji="1" lang="zh-CN" altLang="en-US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800" dirty="0" err="1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bilibili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800" dirty="0" err="1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lnc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</a:p>
          <a:p>
            <a:pPr algn="ctr"/>
            <a:r>
              <a:rPr kumimoji="1" lang="zh-CN" altLang="en-US" sz="8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保留一切权利</a:t>
            </a:r>
          </a:p>
        </p:txBody>
      </p:sp>
    </p:spTree>
    <p:extLst>
      <p:ext uri="{BB962C8B-B14F-4D97-AF65-F5344CB8AC3E}">
        <p14:creationId xmlns:p14="http://schemas.microsoft.com/office/powerpoint/2010/main" val="17098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形 18">
            <a:extLst>
              <a:ext uri="{FF2B5EF4-FFF2-40B4-BE49-F238E27FC236}">
                <a16:creationId xmlns:a16="http://schemas.microsoft.com/office/drawing/2014/main" id="{0B6BF0A2-EABA-A14D-871F-4BBEF165D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8838" y="2342957"/>
            <a:ext cx="2574324" cy="2172086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03D2ED79-F08C-EF46-1A65-1B84D73FDFB6}"/>
              </a:ext>
            </a:extLst>
          </p:cNvPr>
          <p:cNvGrpSpPr/>
          <p:nvPr/>
        </p:nvGrpSpPr>
        <p:grpSpPr>
          <a:xfrm>
            <a:off x="4581294" y="2735129"/>
            <a:ext cx="3029412" cy="1387741"/>
            <a:chOff x="2181785" y="2509562"/>
            <a:chExt cx="6786799" cy="3108960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B423F7D-4533-3AAF-B6CD-1B9842D14BC6}"/>
                </a:ext>
              </a:extLst>
            </p:cNvPr>
            <p:cNvGrpSpPr/>
            <p:nvPr/>
          </p:nvGrpSpPr>
          <p:grpSpPr>
            <a:xfrm>
              <a:off x="5617019" y="2509562"/>
              <a:ext cx="1962912" cy="3108960"/>
              <a:chOff x="5617019" y="2509562"/>
              <a:chExt cx="1962912" cy="3108960"/>
            </a:xfrm>
          </p:grpSpPr>
          <p:sp>
            <p:nvSpPr>
              <p:cNvPr id="23" name="任意形状 22">
                <a:extLst>
                  <a:ext uri="{FF2B5EF4-FFF2-40B4-BE49-F238E27FC236}">
                    <a16:creationId xmlns:a16="http://schemas.microsoft.com/office/drawing/2014/main" id="{E904B6E7-2CFA-AFCB-AF49-00238C7806BF}"/>
                  </a:ext>
                </a:extLst>
              </p:cNvPr>
              <p:cNvSpPr/>
              <p:nvPr/>
            </p:nvSpPr>
            <p:spPr>
              <a:xfrm>
                <a:off x="5617019" y="2509562"/>
                <a:ext cx="1962912" cy="3108960"/>
              </a:xfrm>
              <a:custGeom>
                <a:avLst/>
                <a:gdLst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87424 w 1962912"/>
                  <a:gd name="connsiteY5" fmla="*/ 292608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7218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2912" h="3108960">
                    <a:moveTo>
                      <a:pt x="0" y="207264"/>
                    </a:moveTo>
                    <a:lnTo>
                      <a:pt x="536448" y="0"/>
                    </a:lnTo>
                    <a:lnTo>
                      <a:pt x="621792" y="1975104"/>
                    </a:lnTo>
                    <a:cubicBezTo>
                      <a:pt x="807720" y="1914144"/>
                      <a:pt x="1166368" y="1970024"/>
                      <a:pt x="1377696" y="2036064"/>
                    </a:cubicBezTo>
                    <a:cubicBezTo>
                      <a:pt x="1593088" y="2096008"/>
                      <a:pt x="1950720" y="2247392"/>
                      <a:pt x="1962912" y="2414016"/>
                    </a:cubicBezTo>
                    <a:cubicBezTo>
                      <a:pt x="1892469" y="2687997"/>
                      <a:pt x="1628987" y="2834979"/>
                      <a:pt x="1462024" y="2915920"/>
                    </a:cubicBezTo>
                    <a:cubicBezTo>
                      <a:pt x="1117939" y="3076787"/>
                      <a:pt x="723053" y="3100493"/>
                      <a:pt x="353568" y="3108960"/>
                    </a:cubicBezTo>
                    <a:cubicBezTo>
                      <a:pt x="364744" y="2889504"/>
                      <a:pt x="259080" y="1958848"/>
                      <a:pt x="219456" y="1597152"/>
                    </a:cubicBezTo>
                    <a:cubicBezTo>
                      <a:pt x="186944" y="1255776"/>
                      <a:pt x="78232" y="574040"/>
                      <a:pt x="0" y="207264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 useBgFill="1">
            <p:nvSpPr>
              <p:cNvPr id="25" name="任意形状 24">
                <a:extLst>
                  <a:ext uri="{FF2B5EF4-FFF2-40B4-BE49-F238E27FC236}">
                    <a16:creationId xmlns:a16="http://schemas.microsoft.com/office/drawing/2014/main" id="{E01CB5EB-72A1-16D6-6B59-D3F8519C4A4A}"/>
                  </a:ext>
                </a:extLst>
              </p:cNvPr>
              <p:cNvSpPr/>
              <p:nvPr/>
            </p:nvSpPr>
            <p:spPr>
              <a:xfrm>
                <a:off x="6485154" y="4767702"/>
                <a:ext cx="506126" cy="556738"/>
              </a:xfrm>
              <a:custGeom>
                <a:avLst/>
                <a:gdLst>
                  <a:gd name="connsiteX0" fmla="*/ 0 w 506126"/>
                  <a:gd name="connsiteY0" fmla="*/ 0 h 556738"/>
                  <a:gd name="connsiteX1" fmla="*/ 60735 w 506126"/>
                  <a:gd name="connsiteY1" fmla="*/ 556738 h 556738"/>
                  <a:gd name="connsiteX2" fmla="*/ 506126 w 506126"/>
                  <a:gd name="connsiteY2" fmla="*/ 212573 h 556738"/>
                  <a:gd name="connsiteX3" fmla="*/ 0 w 506126"/>
                  <a:gd name="connsiteY3" fmla="*/ 0 h 55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126" h="556738">
                    <a:moveTo>
                      <a:pt x="0" y="0"/>
                    </a:moveTo>
                    <a:lnTo>
                      <a:pt x="60735" y="556738"/>
                    </a:lnTo>
                    <a:lnTo>
                      <a:pt x="506126" y="21257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9C9F9A6-E93A-B05A-B449-B1B576590592}"/>
                </a:ext>
              </a:extLst>
            </p:cNvPr>
            <p:cNvGrpSpPr/>
            <p:nvPr/>
          </p:nvGrpSpPr>
          <p:grpSpPr>
            <a:xfrm>
              <a:off x="7427167" y="3441130"/>
              <a:ext cx="623285" cy="1963160"/>
              <a:chOff x="7427167" y="3441130"/>
              <a:chExt cx="623285" cy="1963160"/>
            </a:xfrm>
          </p:grpSpPr>
          <p:sp>
            <p:nvSpPr>
              <p:cNvPr id="27" name="任意形状 26">
                <a:extLst>
                  <a:ext uri="{FF2B5EF4-FFF2-40B4-BE49-F238E27FC236}">
                    <a16:creationId xmlns:a16="http://schemas.microsoft.com/office/drawing/2014/main" id="{64515C47-3665-1F34-E734-FC550D2C2FB4}"/>
                  </a:ext>
                </a:extLst>
              </p:cNvPr>
              <p:cNvSpPr/>
              <p:nvPr/>
            </p:nvSpPr>
            <p:spPr>
              <a:xfrm>
                <a:off x="7513009" y="4087533"/>
                <a:ext cx="537443" cy="1316757"/>
              </a:xfrm>
              <a:custGeom>
                <a:avLst/>
                <a:gdLst>
                  <a:gd name="connsiteX0" fmla="*/ 0 w 537443"/>
                  <a:gd name="connsiteY0" fmla="*/ 41055 h 1313751"/>
                  <a:gd name="connsiteX1" fmla="*/ 250060 w 537443"/>
                  <a:gd name="connsiteY1" fmla="*/ 1313751 h 1313751"/>
                  <a:gd name="connsiteX2" fmla="*/ 537443 w 537443"/>
                  <a:gd name="connsiteY2" fmla="*/ 1280160 h 1313751"/>
                  <a:gd name="connsiteX3" fmla="*/ 380689 w 537443"/>
                  <a:gd name="connsiteY3" fmla="*/ 0 h 1313751"/>
                  <a:gd name="connsiteX4" fmla="*/ 0 w 537443"/>
                  <a:gd name="connsiteY4" fmla="*/ 41055 h 1313751"/>
                  <a:gd name="connsiteX0" fmla="*/ 0 w 537443"/>
                  <a:gd name="connsiteY0" fmla="*/ 43430 h 1316126"/>
                  <a:gd name="connsiteX1" fmla="*/ 250060 w 537443"/>
                  <a:gd name="connsiteY1" fmla="*/ 1316126 h 1316126"/>
                  <a:gd name="connsiteX2" fmla="*/ 537443 w 537443"/>
                  <a:gd name="connsiteY2" fmla="*/ 1282535 h 1316126"/>
                  <a:gd name="connsiteX3" fmla="*/ 380689 w 537443"/>
                  <a:gd name="connsiteY3" fmla="*/ 2375 h 1316126"/>
                  <a:gd name="connsiteX4" fmla="*/ 0 w 537443"/>
                  <a:gd name="connsiteY4" fmla="*/ 43430 h 1316126"/>
                  <a:gd name="connsiteX0" fmla="*/ 0 w 537443"/>
                  <a:gd name="connsiteY0" fmla="*/ 44061 h 1316757"/>
                  <a:gd name="connsiteX1" fmla="*/ 250060 w 537443"/>
                  <a:gd name="connsiteY1" fmla="*/ 1316757 h 1316757"/>
                  <a:gd name="connsiteX2" fmla="*/ 537443 w 537443"/>
                  <a:gd name="connsiteY2" fmla="*/ 1283166 h 1316757"/>
                  <a:gd name="connsiteX3" fmla="*/ 380689 w 537443"/>
                  <a:gd name="connsiteY3" fmla="*/ 3006 h 1316757"/>
                  <a:gd name="connsiteX4" fmla="*/ 0 w 537443"/>
                  <a:gd name="connsiteY4" fmla="*/ 44061 h 131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443" h="1316757">
                    <a:moveTo>
                      <a:pt x="0" y="44061"/>
                    </a:moveTo>
                    <a:lnTo>
                      <a:pt x="250060" y="1316757"/>
                    </a:lnTo>
                    <a:lnTo>
                      <a:pt x="537443" y="1283166"/>
                    </a:lnTo>
                    <a:lnTo>
                      <a:pt x="380689" y="3006"/>
                    </a:lnTo>
                    <a:cubicBezTo>
                      <a:pt x="242596" y="-9435"/>
                      <a:pt x="126896" y="19179"/>
                      <a:pt x="0" y="44061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8" name="任意形状 27">
                <a:extLst>
                  <a:ext uri="{FF2B5EF4-FFF2-40B4-BE49-F238E27FC236}">
                    <a16:creationId xmlns:a16="http://schemas.microsoft.com/office/drawing/2014/main" id="{C1544FE2-2B9B-246E-FDCD-008B16F9CC5A}"/>
                  </a:ext>
                </a:extLst>
              </p:cNvPr>
              <p:cNvSpPr/>
              <p:nvPr/>
            </p:nvSpPr>
            <p:spPr>
              <a:xfrm>
                <a:off x="7427167" y="3463523"/>
                <a:ext cx="209006" cy="515050"/>
              </a:xfrm>
              <a:custGeom>
                <a:avLst/>
                <a:gdLst>
                  <a:gd name="connsiteX0" fmla="*/ 0 w 209006"/>
                  <a:gd name="connsiteY0" fmla="*/ 22394 h 515050"/>
                  <a:gd name="connsiteX1" fmla="*/ 70913 w 209006"/>
                  <a:gd name="connsiteY1" fmla="*/ 515050 h 515050"/>
                  <a:gd name="connsiteX2" fmla="*/ 209006 w 209006"/>
                  <a:gd name="connsiteY2" fmla="*/ 477728 h 515050"/>
                  <a:gd name="connsiteX3" fmla="*/ 149290 w 209006"/>
                  <a:gd name="connsiteY3" fmla="*/ 0 h 515050"/>
                  <a:gd name="connsiteX4" fmla="*/ 0 w 209006"/>
                  <a:gd name="connsiteY4" fmla="*/ 22394 h 51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006" h="515050">
                    <a:moveTo>
                      <a:pt x="0" y="22394"/>
                    </a:moveTo>
                    <a:lnTo>
                      <a:pt x="70913" y="515050"/>
                    </a:lnTo>
                    <a:lnTo>
                      <a:pt x="209006" y="477728"/>
                    </a:lnTo>
                    <a:lnTo>
                      <a:pt x="149290" y="0"/>
                    </a:lnTo>
                    <a:lnTo>
                      <a:pt x="0" y="22394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9" name="任意形状 28">
                <a:extLst>
                  <a:ext uri="{FF2B5EF4-FFF2-40B4-BE49-F238E27FC236}">
                    <a16:creationId xmlns:a16="http://schemas.microsoft.com/office/drawing/2014/main" id="{8BEBC58B-BE43-AB45-9DAD-7BCD6F7E27D9}"/>
                  </a:ext>
                </a:extLst>
              </p:cNvPr>
              <p:cNvSpPr/>
              <p:nvPr/>
            </p:nvSpPr>
            <p:spPr>
              <a:xfrm>
                <a:off x="7639905" y="3441130"/>
                <a:ext cx="227667" cy="500121"/>
              </a:xfrm>
              <a:custGeom>
                <a:avLst/>
                <a:gdLst>
                  <a:gd name="connsiteX0" fmla="*/ 182880 w 227667"/>
                  <a:gd name="connsiteY0" fmla="*/ 3732 h 500121"/>
                  <a:gd name="connsiteX1" fmla="*/ 227667 w 227667"/>
                  <a:gd name="connsiteY1" fmla="*/ 485192 h 500121"/>
                  <a:gd name="connsiteX2" fmla="*/ 55984 w 227667"/>
                  <a:gd name="connsiteY2" fmla="*/ 500121 h 500121"/>
                  <a:gd name="connsiteX3" fmla="*/ 0 w 227667"/>
                  <a:gd name="connsiteY3" fmla="*/ 0 h 500121"/>
                  <a:gd name="connsiteX4" fmla="*/ 182880 w 227667"/>
                  <a:gd name="connsiteY4" fmla="*/ 3732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67" h="500121">
                    <a:moveTo>
                      <a:pt x="182880" y="3732"/>
                    </a:moveTo>
                    <a:lnTo>
                      <a:pt x="227667" y="485192"/>
                    </a:lnTo>
                    <a:lnTo>
                      <a:pt x="55984" y="500121"/>
                    </a:lnTo>
                    <a:lnTo>
                      <a:pt x="0" y="0"/>
                    </a:lnTo>
                    <a:lnTo>
                      <a:pt x="182880" y="3732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DD9CEABB-0301-C136-CD03-D735F9612F80}"/>
                </a:ext>
              </a:extLst>
            </p:cNvPr>
            <p:cNvGrpSpPr/>
            <p:nvPr/>
          </p:nvGrpSpPr>
          <p:grpSpPr>
            <a:xfrm>
              <a:off x="8543109" y="3478452"/>
              <a:ext cx="425475" cy="1974357"/>
              <a:chOff x="8543109" y="3478452"/>
              <a:chExt cx="425475" cy="1974357"/>
            </a:xfrm>
          </p:grpSpPr>
          <p:sp>
            <p:nvSpPr>
              <p:cNvPr id="35" name="任意形状 34">
                <a:extLst>
                  <a:ext uri="{FF2B5EF4-FFF2-40B4-BE49-F238E27FC236}">
                    <a16:creationId xmlns:a16="http://schemas.microsoft.com/office/drawing/2014/main" id="{CC6E43EA-E7DB-BA16-F5F8-108D9263DC3A}"/>
                  </a:ext>
                </a:extLst>
              </p:cNvPr>
              <p:cNvSpPr/>
              <p:nvPr/>
            </p:nvSpPr>
            <p:spPr>
              <a:xfrm>
                <a:off x="8569234" y="4132594"/>
                <a:ext cx="399350" cy="1320215"/>
              </a:xfrm>
              <a:custGeom>
                <a:avLst/>
                <a:gdLst>
                  <a:gd name="connsiteX0" fmla="*/ 0 w 399350"/>
                  <a:gd name="connsiteY0" fmla="*/ 0 h 1306286"/>
                  <a:gd name="connsiteX1" fmla="*/ 119432 w 399350"/>
                  <a:gd name="connsiteY1" fmla="*/ 1306286 h 1306286"/>
                  <a:gd name="connsiteX2" fmla="*/ 399350 w 399350"/>
                  <a:gd name="connsiteY2" fmla="*/ 1295089 h 1306286"/>
                  <a:gd name="connsiteX3" fmla="*/ 376957 w 399350"/>
                  <a:gd name="connsiteY3" fmla="*/ 3732 h 1306286"/>
                  <a:gd name="connsiteX4" fmla="*/ 0 w 399350"/>
                  <a:gd name="connsiteY4" fmla="*/ 0 h 1306286"/>
                  <a:gd name="connsiteX0" fmla="*/ 0 w 399350"/>
                  <a:gd name="connsiteY0" fmla="*/ 10821 h 1317107"/>
                  <a:gd name="connsiteX1" fmla="*/ 119432 w 399350"/>
                  <a:gd name="connsiteY1" fmla="*/ 1317107 h 1317107"/>
                  <a:gd name="connsiteX2" fmla="*/ 399350 w 399350"/>
                  <a:gd name="connsiteY2" fmla="*/ 1305910 h 1317107"/>
                  <a:gd name="connsiteX3" fmla="*/ 376957 w 399350"/>
                  <a:gd name="connsiteY3" fmla="*/ 14553 h 1317107"/>
                  <a:gd name="connsiteX4" fmla="*/ 0 w 399350"/>
                  <a:gd name="connsiteY4" fmla="*/ 10821 h 1317107"/>
                  <a:gd name="connsiteX0" fmla="*/ 0 w 399350"/>
                  <a:gd name="connsiteY0" fmla="*/ 13929 h 1320215"/>
                  <a:gd name="connsiteX1" fmla="*/ 119432 w 399350"/>
                  <a:gd name="connsiteY1" fmla="*/ 1320215 h 1320215"/>
                  <a:gd name="connsiteX2" fmla="*/ 399350 w 399350"/>
                  <a:gd name="connsiteY2" fmla="*/ 1309018 h 1320215"/>
                  <a:gd name="connsiteX3" fmla="*/ 376957 w 399350"/>
                  <a:gd name="connsiteY3" fmla="*/ 17661 h 1320215"/>
                  <a:gd name="connsiteX4" fmla="*/ 0 w 399350"/>
                  <a:gd name="connsiteY4" fmla="*/ 13929 h 132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50" h="1320215">
                    <a:moveTo>
                      <a:pt x="0" y="13929"/>
                    </a:moveTo>
                    <a:lnTo>
                      <a:pt x="119432" y="1320215"/>
                    </a:lnTo>
                    <a:lnTo>
                      <a:pt x="399350" y="1309018"/>
                    </a:lnTo>
                    <a:lnTo>
                      <a:pt x="376957" y="17661"/>
                    </a:lnTo>
                    <a:cubicBezTo>
                      <a:pt x="251305" y="-13441"/>
                      <a:pt x="118187" y="3976"/>
                      <a:pt x="0" y="13929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6" name="任意形状 35">
                <a:extLst>
                  <a:ext uri="{FF2B5EF4-FFF2-40B4-BE49-F238E27FC236}">
                    <a16:creationId xmlns:a16="http://schemas.microsoft.com/office/drawing/2014/main" id="{5F757A8C-2A42-9CED-1451-DC89F11CCE37}"/>
                  </a:ext>
                </a:extLst>
              </p:cNvPr>
              <p:cNvSpPr/>
              <p:nvPr/>
            </p:nvSpPr>
            <p:spPr>
              <a:xfrm>
                <a:off x="8543109" y="3497113"/>
                <a:ext cx="164218" cy="492657"/>
              </a:xfrm>
              <a:custGeom>
                <a:avLst/>
                <a:gdLst>
                  <a:gd name="connsiteX0" fmla="*/ 0 w 164218"/>
                  <a:gd name="connsiteY0" fmla="*/ 11197 h 492657"/>
                  <a:gd name="connsiteX1" fmla="*/ 26125 w 164218"/>
                  <a:gd name="connsiteY1" fmla="*/ 492657 h 492657"/>
                  <a:gd name="connsiteX2" fmla="*/ 164218 w 164218"/>
                  <a:gd name="connsiteY2" fmla="*/ 485192 h 492657"/>
                  <a:gd name="connsiteX3" fmla="*/ 160486 w 164218"/>
                  <a:gd name="connsiteY3" fmla="*/ 0 h 492657"/>
                  <a:gd name="connsiteX4" fmla="*/ 0 w 164218"/>
                  <a:gd name="connsiteY4" fmla="*/ 11197 h 49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18" h="492657">
                    <a:moveTo>
                      <a:pt x="0" y="11197"/>
                    </a:moveTo>
                    <a:lnTo>
                      <a:pt x="26125" y="492657"/>
                    </a:lnTo>
                    <a:lnTo>
                      <a:pt x="164218" y="485192"/>
                    </a:lnTo>
                    <a:lnTo>
                      <a:pt x="160486" y="0"/>
                    </a:lnTo>
                    <a:lnTo>
                      <a:pt x="0" y="11197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8" name="任意形状 37">
                <a:extLst>
                  <a:ext uri="{FF2B5EF4-FFF2-40B4-BE49-F238E27FC236}">
                    <a16:creationId xmlns:a16="http://schemas.microsoft.com/office/drawing/2014/main" id="{299E9FD4-8C81-696B-DFE2-C2564559D811}"/>
                  </a:ext>
                </a:extLst>
              </p:cNvPr>
              <p:cNvSpPr/>
              <p:nvPr/>
            </p:nvSpPr>
            <p:spPr>
              <a:xfrm>
                <a:off x="8774508" y="3478452"/>
                <a:ext cx="167951" cy="500121"/>
              </a:xfrm>
              <a:custGeom>
                <a:avLst/>
                <a:gdLst>
                  <a:gd name="connsiteX0" fmla="*/ 0 w 167951"/>
                  <a:gd name="connsiteY0" fmla="*/ 0 h 500121"/>
                  <a:gd name="connsiteX1" fmla="*/ 167951 w 167951"/>
                  <a:gd name="connsiteY1" fmla="*/ 22394 h 500121"/>
                  <a:gd name="connsiteX2" fmla="*/ 167951 w 167951"/>
                  <a:gd name="connsiteY2" fmla="*/ 500121 h 500121"/>
                  <a:gd name="connsiteX3" fmla="*/ 3732 w 167951"/>
                  <a:gd name="connsiteY3" fmla="*/ 500121 h 500121"/>
                  <a:gd name="connsiteX4" fmla="*/ 0 w 167951"/>
                  <a:gd name="connsiteY4" fmla="*/ 0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951" h="500121">
                    <a:moveTo>
                      <a:pt x="0" y="0"/>
                    </a:moveTo>
                    <a:lnTo>
                      <a:pt x="167951" y="22394"/>
                    </a:lnTo>
                    <a:lnTo>
                      <a:pt x="167951" y="500121"/>
                    </a:lnTo>
                    <a:lnTo>
                      <a:pt x="3732" y="500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39" name="任意形状 38">
              <a:extLst>
                <a:ext uri="{FF2B5EF4-FFF2-40B4-BE49-F238E27FC236}">
                  <a16:creationId xmlns:a16="http://schemas.microsoft.com/office/drawing/2014/main" id="{6E39F903-A9A7-6ACE-D8BE-4555735090DA}"/>
                </a:ext>
              </a:extLst>
            </p:cNvPr>
            <p:cNvSpPr/>
            <p:nvPr/>
          </p:nvSpPr>
          <p:spPr>
            <a:xfrm>
              <a:off x="7919824" y="2847702"/>
              <a:ext cx="571033" cy="2429691"/>
            </a:xfrm>
            <a:custGeom>
              <a:avLst/>
              <a:gdLst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03082 w 571033"/>
                <a:gd name="connsiteY4" fmla="*/ 1153263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36672 w 571033"/>
                <a:gd name="connsiteY4" fmla="*/ 1145799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55334 w 571033"/>
                <a:gd name="connsiteY4" fmla="*/ 1142066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033" h="2429691">
                  <a:moveTo>
                    <a:pt x="0" y="44787"/>
                  </a:moveTo>
                  <a:cubicBezTo>
                    <a:pt x="79621" y="451602"/>
                    <a:pt x="155510" y="921864"/>
                    <a:pt x="182880" y="1287624"/>
                  </a:cubicBezTo>
                  <a:cubicBezTo>
                    <a:pt x="215227" y="1592423"/>
                    <a:pt x="273699" y="2184607"/>
                    <a:pt x="291115" y="2425959"/>
                  </a:cubicBezTo>
                  <a:lnTo>
                    <a:pt x="571033" y="2429691"/>
                  </a:lnTo>
                  <a:cubicBezTo>
                    <a:pt x="548639" y="2264228"/>
                    <a:pt x="466531" y="1635968"/>
                    <a:pt x="444137" y="1160728"/>
                  </a:cubicBezTo>
                  <a:cubicBezTo>
                    <a:pt x="440405" y="1006462"/>
                    <a:pt x="369492" y="456579"/>
                    <a:pt x="376956" y="0"/>
                  </a:cubicBezTo>
                  <a:lnTo>
                    <a:pt x="0" y="44787"/>
                  </a:lnTo>
                  <a:close/>
                </a:path>
              </a:pathLst>
            </a:custGeom>
            <a:solidFill>
              <a:srgbClr val="FB72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2DE0DB04-C7A0-504C-C111-00D56F4D2DD4}"/>
                </a:ext>
              </a:extLst>
            </p:cNvPr>
            <p:cNvGrpSpPr/>
            <p:nvPr/>
          </p:nvGrpSpPr>
          <p:grpSpPr>
            <a:xfrm>
              <a:off x="2181785" y="2509562"/>
              <a:ext cx="1962912" cy="3108960"/>
              <a:chOff x="5617019" y="2509562"/>
              <a:chExt cx="1962912" cy="3108960"/>
            </a:xfrm>
          </p:grpSpPr>
          <p:sp>
            <p:nvSpPr>
              <p:cNvPr id="42" name="任意形状 41">
                <a:extLst>
                  <a:ext uri="{FF2B5EF4-FFF2-40B4-BE49-F238E27FC236}">
                    <a16:creationId xmlns:a16="http://schemas.microsoft.com/office/drawing/2014/main" id="{A66A2251-718C-2FF2-6BCD-D0F17571B9FF}"/>
                  </a:ext>
                </a:extLst>
              </p:cNvPr>
              <p:cNvSpPr/>
              <p:nvPr/>
            </p:nvSpPr>
            <p:spPr>
              <a:xfrm>
                <a:off x="5617019" y="2509562"/>
                <a:ext cx="1962912" cy="3108960"/>
              </a:xfrm>
              <a:custGeom>
                <a:avLst/>
                <a:gdLst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87424 w 1962912"/>
                  <a:gd name="connsiteY5" fmla="*/ 292608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7218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  <a:gd name="connsiteX0" fmla="*/ 0 w 1962912"/>
                  <a:gd name="connsiteY0" fmla="*/ 207264 h 3108960"/>
                  <a:gd name="connsiteX1" fmla="*/ 536448 w 1962912"/>
                  <a:gd name="connsiteY1" fmla="*/ 0 h 3108960"/>
                  <a:gd name="connsiteX2" fmla="*/ 621792 w 1962912"/>
                  <a:gd name="connsiteY2" fmla="*/ 1975104 h 3108960"/>
                  <a:gd name="connsiteX3" fmla="*/ 1377696 w 1962912"/>
                  <a:gd name="connsiteY3" fmla="*/ 2036064 h 3108960"/>
                  <a:gd name="connsiteX4" fmla="*/ 1962912 w 1962912"/>
                  <a:gd name="connsiteY4" fmla="*/ 2414016 h 3108960"/>
                  <a:gd name="connsiteX5" fmla="*/ 1462024 w 1962912"/>
                  <a:gd name="connsiteY5" fmla="*/ 2915920 h 3108960"/>
                  <a:gd name="connsiteX6" fmla="*/ 353568 w 1962912"/>
                  <a:gd name="connsiteY6" fmla="*/ 3108960 h 3108960"/>
                  <a:gd name="connsiteX7" fmla="*/ 219456 w 1962912"/>
                  <a:gd name="connsiteY7" fmla="*/ 1597152 h 3108960"/>
                  <a:gd name="connsiteX8" fmla="*/ 0 w 1962912"/>
                  <a:gd name="connsiteY8" fmla="*/ 207264 h 3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2912" h="3108960">
                    <a:moveTo>
                      <a:pt x="0" y="207264"/>
                    </a:moveTo>
                    <a:lnTo>
                      <a:pt x="536448" y="0"/>
                    </a:lnTo>
                    <a:lnTo>
                      <a:pt x="621792" y="1975104"/>
                    </a:lnTo>
                    <a:cubicBezTo>
                      <a:pt x="807720" y="1914144"/>
                      <a:pt x="1166368" y="1970024"/>
                      <a:pt x="1377696" y="2036064"/>
                    </a:cubicBezTo>
                    <a:cubicBezTo>
                      <a:pt x="1593088" y="2096008"/>
                      <a:pt x="1950720" y="2247392"/>
                      <a:pt x="1962912" y="2414016"/>
                    </a:cubicBezTo>
                    <a:cubicBezTo>
                      <a:pt x="1892469" y="2687997"/>
                      <a:pt x="1628987" y="2834979"/>
                      <a:pt x="1462024" y="2915920"/>
                    </a:cubicBezTo>
                    <a:cubicBezTo>
                      <a:pt x="1117939" y="3076787"/>
                      <a:pt x="723053" y="3100493"/>
                      <a:pt x="353568" y="3108960"/>
                    </a:cubicBezTo>
                    <a:cubicBezTo>
                      <a:pt x="364744" y="2889504"/>
                      <a:pt x="259080" y="1958848"/>
                      <a:pt x="219456" y="1597152"/>
                    </a:cubicBezTo>
                    <a:cubicBezTo>
                      <a:pt x="186944" y="1255776"/>
                      <a:pt x="78232" y="574040"/>
                      <a:pt x="0" y="207264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 useBgFill="1">
            <p:nvSpPr>
              <p:cNvPr id="43" name="任意形状 42">
                <a:extLst>
                  <a:ext uri="{FF2B5EF4-FFF2-40B4-BE49-F238E27FC236}">
                    <a16:creationId xmlns:a16="http://schemas.microsoft.com/office/drawing/2014/main" id="{C4506E04-AA5F-93D3-924A-F29F134B20BB}"/>
                  </a:ext>
                </a:extLst>
              </p:cNvPr>
              <p:cNvSpPr/>
              <p:nvPr/>
            </p:nvSpPr>
            <p:spPr>
              <a:xfrm>
                <a:off x="6485154" y="4767702"/>
                <a:ext cx="506126" cy="556738"/>
              </a:xfrm>
              <a:custGeom>
                <a:avLst/>
                <a:gdLst>
                  <a:gd name="connsiteX0" fmla="*/ 0 w 506126"/>
                  <a:gd name="connsiteY0" fmla="*/ 0 h 556738"/>
                  <a:gd name="connsiteX1" fmla="*/ 60735 w 506126"/>
                  <a:gd name="connsiteY1" fmla="*/ 556738 h 556738"/>
                  <a:gd name="connsiteX2" fmla="*/ 506126 w 506126"/>
                  <a:gd name="connsiteY2" fmla="*/ 212573 h 556738"/>
                  <a:gd name="connsiteX3" fmla="*/ 0 w 506126"/>
                  <a:gd name="connsiteY3" fmla="*/ 0 h 55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126" h="556738">
                    <a:moveTo>
                      <a:pt x="0" y="0"/>
                    </a:moveTo>
                    <a:lnTo>
                      <a:pt x="60735" y="556738"/>
                    </a:lnTo>
                    <a:lnTo>
                      <a:pt x="506126" y="21257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B564C1DF-7367-FDF4-3644-52F2D71131A6}"/>
                </a:ext>
              </a:extLst>
            </p:cNvPr>
            <p:cNvGrpSpPr/>
            <p:nvPr/>
          </p:nvGrpSpPr>
          <p:grpSpPr>
            <a:xfrm>
              <a:off x="3991933" y="3441130"/>
              <a:ext cx="623285" cy="1963160"/>
              <a:chOff x="7427167" y="3441130"/>
              <a:chExt cx="623285" cy="1963160"/>
            </a:xfrm>
          </p:grpSpPr>
          <p:sp>
            <p:nvSpPr>
              <p:cNvPr id="45" name="任意形状 44">
                <a:extLst>
                  <a:ext uri="{FF2B5EF4-FFF2-40B4-BE49-F238E27FC236}">
                    <a16:creationId xmlns:a16="http://schemas.microsoft.com/office/drawing/2014/main" id="{4352C316-F1D5-B42A-E03D-95A25CBEB414}"/>
                  </a:ext>
                </a:extLst>
              </p:cNvPr>
              <p:cNvSpPr/>
              <p:nvPr/>
            </p:nvSpPr>
            <p:spPr>
              <a:xfrm>
                <a:off x="7513009" y="4087533"/>
                <a:ext cx="537443" cy="1316757"/>
              </a:xfrm>
              <a:custGeom>
                <a:avLst/>
                <a:gdLst>
                  <a:gd name="connsiteX0" fmla="*/ 0 w 537443"/>
                  <a:gd name="connsiteY0" fmla="*/ 41055 h 1313751"/>
                  <a:gd name="connsiteX1" fmla="*/ 250060 w 537443"/>
                  <a:gd name="connsiteY1" fmla="*/ 1313751 h 1313751"/>
                  <a:gd name="connsiteX2" fmla="*/ 537443 w 537443"/>
                  <a:gd name="connsiteY2" fmla="*/ 1280160 h 1313751"/>
                  <a:gd name="connsiteX3" fmla="*/ 380689 w 537443"/>
                  <a:gd name="connsiteY3" fmla="*/ 0 h 1313751"/>
                  <a:gd name="connsiteX4" fmla="*/ 0 w 537443"/>
                  <a:gd name="connsiteY4" fmla="*/ 41055 h 1313751"/>
                  <a:gd name="connsiteX0" fmla="*/ 0 w 537443"/>
                  <a:gd name="connsiteY0" fmla="*/ 43430 h 1316126"/>
                  <a:gd name="connsiteX1" fmla="*/ 250060 w 537443"/>
                  <a:gd name="connsiteY1" fmla="*/ 1316126 h 1316126"/>
                  <a:gd name="connsiteX2" fmla="*/ 537443 w 537443"/>
                  <a:gd name="connsiteY2" fmla="*/ 1282535 h 1316126"/>
                  <a:gd name="connsiteX3" fmla="*/ 380689 w 537443"/>
                  <a:gd name="connsiteY3" fmla="*/ 2375 h 1316126"/>
                  <a:gd name="connsiteX4" fmla="*/ 0 w 537443"/>
                  <a:gd name="connsiteY4" fmla="*/ 43430 h 1316126"/>
                  <a:gd name="connsiteX0" fmla="*/ 0 w 537443"/>
                  <a:gd name="connsiteY0" fmla="*/ 44061 h 1316757"/>
                  <a:gd name="connsiteX1" fmla="*/ 250060 w 537443"/>
                  <a:gd name="connsiteY1" fmla="*/ 1316757 h 1316757"/>
                  <a:gd name="connsiteX2" fmla="*/ 537443 w 537443"/>
                  <a:gd name="connsiteY2" fmla="*/ 1283166 h 1316757"/>
                  <a:gd name="connsiteX3" fmla="*/ 380689 w 537443"/>
                  <a:gd name="connsiteY3" fmla="*/ 3006 h 1316757"/>
                  <a:gd name="connsiteX4" fmla="*/ 0 w 537443"/>
                  <a:gd name="connsiteY4" fmla="*/ 44061 h 131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443" h="1316757">
                    <a:moveTo>
                      <a:pt x="0" y="44061"/>
                    </a:moveTo>
                    <a:lnTo>
                      <a:pt x="250060" y="1316757"/>
                    </a:lnTo>
                    <a:lnTo>
                      <a:pt x="537443" y="1283166"/>
                    </a:lnTo>
                    <a:lnTo>
                      <a:pt x="380689" y="3006"/>
                    </a:lnTo>
                    <a:cubicBezTo>
                      <a:pt x="242596" y="-9435"/>
                      <a:pt x="126896" y="19179"/>
                      <a:pt x="0" y="44061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" name="任意形状 45">
                <a:extLst>
                  <a:ext uri="{FF2B5EF4-FFF2-40B4-BE49-F238E27FC236}">
                    <a16:creationId xmlns:a16="http://schemas.microsoft.com/office/drawing/2014/main" id="{724CDFC5-0FA0-06B2-D3C8-D44990985E9C}"/>
                  </a:ext>
                </a:extLst>
              </p:cNvPr>
              <p:cNvSpPr/>
              <p:nvPr/>
            </p:nvSpPr>
            <p:spPr>
              <a:xfrm>
                <a:off x="7427167" y="3463523"/>
                <a:ext cx="209006" cy="515050"/>
              </a:xfrm>
              <a:custGeom>
                <a:avLst/>
                <a:gdLst>
                  <a:gd name="connsiteX0" fmla="*/ 0 w 209006"/>
                  <a:gd name="connsiteY0" fmla="*/ 22394 h 515050"/>
                  <a:gd name="connsiteX1" fmla="*/ 70913 w 209006"/>
                  <a:gd name="connsiteY1" fmla="*/ 515050 h 515050"/>
                  <a:gd name="connsiteX2" fmla="*/ 209006 w 209006"/>
                  <a:gd name="connsiteY2" fmla="*/ 477728 h 515050"/>
                  <a:gd name="connsiteX3" fmla="*/ 149290 w 209006"/>
                  <a:gd name="connsiteY3" fmla="*/ 0 h 515050"/>
                  <a:gd name="connsiteX4" fmla="*/ 0 w 209006"/>
                  <a:gd name="connsiteY4" fmla="*/ 22394 h 51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006" h="515050">
                    <a:moveTo>
                      <a:pt x="0" y="22394"/>
                    </a:moveTo>
                    <a:lnTo>
                      <a:pt x="70913" y="515050"/>
                    </a:lnTo>
                    <a:lnTo>
                      <a:pt x="209006" y="477728"/>
                    </a:lnTo>
                    <a:lnTo>
                      <a:pt x="149290" y="0"/>
                    </a:lnTo>
                    <a:lnTo>
                      <a:pt x="0" y="22394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" name="任意形状 46">
                <a:extLst>
                  <a:ext uri="{FF2B5EF4-FFF2-40B4-BE49-F238E27FC236}">
                    <a16:creationId xmlns:a16="http://schemas.microsoft.com/office/drawing/2014/main" id="{238DAC40-2CE6-9E77-7D7D-828E9FE2E33A}"/>
                  </a:ext>
                </a:extLst>
              </p:cNvPr>
              <p:cNvSpPr/>
              <p:nvPr/>
            </p:nvSpPr>
            <p:spPr>
              <a:xfrm>
                <a:off x="7639905" y="3441130"/>
                <a:ext cx="227667" cy="500121"/>
              </a:xfrm>
              <a:custGeom>
                <a:avLst/>
                <a:gdLst>
                  <a:gd name="connsiteX0" fmla="*/ 182880 w 227667"/>
                  <a:gd name="connsiteY0" fmla="*/ 3732 h 500121"/>
                  <a:gd name="connsiteX1" fmla="*/ 227667 w 227667"/>
                  <a:gd name="connsiteY1" fmla="*/ 485192 h 500121"/>
                  <a:gd name="connsiteX2" fmla="*/ 55984 w 227667"/>
                  <a:gd name="connsiteY2" fmla="*/ 500121 h 500121"/>
                  <a:gd name="connsiteX3" fmla="*/ 0 w 227667"/>
                  <a:gd name="connsiteY3" fmla="*/ 0 h 500121"/>
                  <a:gd name="connsiteX4" fmla="*/ 182880 w 227667"/>
                  <a:gd name="connsiteY4" fmla="*/ 3732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67" h="500121">
                    <a:moveTo>
                      <a:pt x="182880" y="3732"/>
                    </a:moveTo>
                    <a:lnTo>
                      <a:pt x="227667" y="485192"/>
                    </a:lnTo>
                    <a:lnTo>
                      <a:pt x="55984" y="500121"/>
                    </a:lnTo>
                    <a:lnTo>
                      <a:pt x="0" y="0"/>
                    </a:lnTo>
                    <a:lnTo>
                      <a:pt x="182880" y="3732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2F441887-9F46-AD76-E7CC-87F0862EE4B2}"/>
                </a:ext>
              </a:extLst>
            </p:cNvPr>
            <p:cNvGrpSpPr/>
            <p:nvPr/>
          </p:nvGrpSpPr>
          <p:grpSpPr>
            <a:xfrm>
              <a:off x="5107875" y="3478452"/>
              <a:ext cx="425475" cy="1974357"/>
              <a:chOff x="8543109" y="3478452"/>
              <a:chExt cx="425475" cy="1974357"/>
            </a:xfrm>
          </p:grpSpPr>
          <p:sp>
            <p:nvSpPr>
              <p:cNvPr id="49" name="任意形状 48">
                <a:extLst>
                  <a:ext uri="{FF2B5EF4-FFF2-40B4-BE49-F238E27FC236}">
                    <a16:creationId xmlns:a16="http://schemas.microsoft.com/office/drawing/2014/main" id="{F8068E8B-D7E5-ED6A-1732-C70C2D9BB675}"/>
                  </a:ext>
                </a:extLst>
              </p:cNvPr>
              <p:cNvSpPr/>
              <p:nvPr/>
            </p:nvSpPr>
            <p:spPr>
              <a:xfrm>
                <a:off x="8569234" y="4132594"/>
                <a:ext cx="399350" cy="1320215"/>
              </a:xfrm>
              <a:custGeom>
                <a:avLst/>
                <a:gdLst>
                  <a:gd name="connsiteX0" fmla="*/ 0 w 399350"/>
                  <a:gd name="connsiteY0" fmla="*/ 0 h 1306286"/>
                  <a:gd name="connsiteX1" fmla="*/ 119432 w 399350"/>
                  <a:gd name="connsiteY1" fmla="*/ 1306286 h 1306286"/>
                  <a:gd name="connsiteX2" fmla="*/ 399350 w 399350"/>
                  <a:gd name="connsiteY2" fmla="*/ 1295089 h 1306286"/>
                  <a:gd name="connsiteX3" fmla="*/ 376957 w 399350"/>
                  <a:gd name="connsiteY3" fmla="*/ 3732 h 1306286"/>
                  <a:gd name="connsiteX4" fmla="*/ 0 w 399350"/>
                  <a:gd name="connsiteY4" fmla="*/ 0 h 1306286"/>
                  <a:gd name="connsiteX0" fmla="*/ 0 w 399350"/>
                  <a:gd name="connsiteY0" fmla="*/ 10821 h 1317107"/>
                  <a:gd name="connsiteX1" fmla="*/ 119432 w 399350"/>
                  <a:gd name="connsiteY1" fmla="*/ 1317107 h 1317107"/>
                  <a:gd name="connsiteX2" fmla="*/ 399350 w 399350"/>
                  <a:gd name="connsiteY2" fmla="*/ 1305910 h 1317107"/>
                  <a:gd name="connsiteX3" fmla="*/ 376957 w 399350"/>
                  <a:gd name="connsiteY3" fmla="*/ 14553 h 1317107"/>
                  <a:gd name="connsiteX4" fmla="*/ 0 w 399350"/>
                  <a:gd name="connsiteY4" fmla="*/ 10821 h 1317107"/>
                  <a:gd name="connsiteX0" fmla="*/ 0 w 399350"/>
                  <a:gd name="connsiteY0" fmla="*/ 13929 h 1320215"/>
                  <a:gd name="connsiteX1" fmla="*/ 119432 w 399350"/>
                  <a:gd name="connsiteY1" fmla="*/ 1320215 h 1320215"/>
                  <a:gd name="connsiteX2" fmla="*/ 399350 w 399350"/>
                  <a:gd name="connsiteY2" fmla="*/ 1309018 h 1320215"/>
                  <a:gd name="connsiteX3" fmla="*/ 376957 w 399350"/>
                  <a:gd name="connsiteY3" fmla="*/ 17661 h 1320215"/>
                  <a:gd name="connsiteX4" fmla="*/ 0 w 399350"/>
                  <a:gd name="connsiteY4" fmla="*/ 13929 h 132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50" h="1320215">
                    <a:moveTo>
                      <a:pt x="0" y="13929"/>
                    </a:moveTo>
                    <a:lnTo>
                      <a:pt x="119432" y="1320215"/>
                    </a:lnTo>
                    <a:lnTo>
                      <a:pt x="399350" y="1309018"/>
                    </a:lnTo>
                    <a:lnTo>
                      <a:pt x="376957" y="17661"/>
                    </a:lnTo>
                    <a:cubicBezTo>
                      <a:pt x="251305" y="-13441"/>
                      <a:pt x="118187" y="3976"/>
                      <a:pt x="0" y="13929"/>
                    </a:cubicBez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" name="任意形状 49">
                <a:extLst>
                  <a:ext uri="{FF2B5EF4-FFF2-40B4-BE49-F238E27FC236}">
                    <a16:creationId xmlns:a16="http://schemas.microsoft.com/office/drawing/2014/main" id="{44BB2107-8CCE-E353-5322-22DB24A42FDA}"/>
                  </a:ext>
                </a:extLst>
              </p:cNvPr>
              <p:cNvSpPr/>
              <p:nvPr/>
            </p:nvSpPr>
            <p:spPr>
              <a:xfrm>
                <a:off x="8543109" y="3497113"/>
                <a:ext cx="164218" cy="492657"/>
              </a:xfrm>
              <a:custGeom>
                <a:avLst/>
                <a:gdLst>
                  <a:gd name="connsiteX0" fmla="*/ 0 w 164218"/>
                  <a:gd name="connsiteY0" fmla="*/ 11197 h 492657"/>
                  <a:gd name="connsiteX1" fmla="*/ 26125 w 164218"/>
                  <a:gd name="connsiteY1" fmla="*/ 492657 h 492657"/>
                  <a:gd name="connsiteX2" fmla="*/ 164218 w 164218"/>
                  <a:gd name="connsiteY2" fmla="*/ 485192 h 492657"/>
                  <a:gd name="connsiteX3" fmla="*/ 160486 w 164218"/>
                  <a:gd name="connsiteY3" fmla="*/ 0 h 492657"/>
                  <a:gd name="connsiteX4" fmla="*/ 0 w 164218"/>
                  <a:gd name="connsiteY4" fmla="*/ 11197 h 49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18" h="492657">
                    <a:moveTo>
                      <a:pt x="0" y="11197"/>
                    </a:moveTo>
                    <a:lnTo>
                      <a:pt x="26125" y="492657"/>
                    </a:lnTo>
                    <a:lnTo>
                      <a:pt x="164218" y="485192"/>
                    </a:lnTo>
                    <a:lnTo>
                      <a:pt x="160486" y="0"/>
                    </a:lnTo>
                    <a:lnTo>
                      <a:pt x="0" y="11197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" name="任意形状 50">
                <a:extLst>
                  <a:ext uri="{FF2B5EF4-FFF2-40B4-BE49-F238E27FC236}">
                    <a16:creationId xmlns:a16="http://schemas.microsoft.com/office/drawing/2014/main" id="{07A9DF1B-AB79-C646-0C39-2564FAE6CF54}"/>
                  </a:ext>
                </a:extLst>
              </p:cNvPr>
              <p:cNvSpPr/>
              <p:nvPr/>
            </p:nvSpPr>
            <p:spPr>
              <a:xfrm>
                <a:off x="8774508" y="3478452"/>
                <a:ext cx="167951" cy="500121"/>
              </a:xfrm>
              <a:custGeom>
                <a:avLst/>
                <a:gdLst>
                  <a:gd name="connsiteX0" fmla="*/ 0 w 167951"/>
                  <a:gd name="connsiteY0" fmla="*/ 0 h 500121"/>
                  <a:gd name="connsiteX1" fmla="*/ 167951 w 167951"/>
                  <a:gd name="connsiteY1" fmla="*/ 22394 h 500121"/>
                  <a:gd name="connsiteX2" fmla="*/ 167951 w 167951"/>
                  <a:gd name="connsiteY2" fmla="*/ 500121 h 500121"/>
                  <a:gd name="connsiteX3" fmla="*/ 3732 w 167951"/>
                  <a:gd name="connsiteY3" fmla="*/ 500121 h 500121"/>
                  <a:gd name="connsiteX4" fmla="*/ 0 w 167951"/>
                  <a:gd name="connsiteY4" fmla="*/ 0 h 50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951" h="500121">
                    <a:moveTo>
                      <a:pt x="0" y="0"/>
                    </a:moveTo>
                    <a:lnTo>
                      <a:pt x="167951" y="22394"/>
                    </a:lnTo>
                    <a:lnTo>
                      <a:pt x="167951" y="500121"/>
                    </a:lnTo>
                    <a:lnTo>
                      <a:pt x="3732" y="500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72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52" name="任意形状 51">
              <a:extLst>
                <a:ext uri="{FF2B5EF4-FFF2-40B4-BE49-F238E27FC236}">
                  <a16:creationId xmlns:a16="http://schemas.microsoft.com/office/drawing/2014/main" id="{AABE22AA-DAD9-CF24-09D8-74F91A9AE895}"/>
                </a:ext>
              </a:extLst>
            </p:cNvPr>
            <p:cNvSpPr/>
            <p:nvPr/>
          </p:nvSpPr>
          <p:spPr>
            <a:xfrm>
              <a:off x="4484590" y="2847702"/>
              <a:ext cx="571033" cy="2429691"/>
            </a:xfrm>
            <a:custGeom>
              <a:avLst/>
              <a:gdLst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47869 w 571033"/>
                <a:gd name="connsiteY4" fmla="*/ 1134602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03082 w 571033"/>
                <a:gd name="connsiteY4" fmla="*/ 1153263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36672 w 571033"/>
                <a:gd name="connsiteY4" fmla="*/ 1145799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29858 h 2414762"/>
                <a:gd name="connsiteX1" fmla="*/ 182880 w 571033"/>
                <a:gd name="connsiteY1" fmla="*/ 1272695 h 2414762"/>
                <a:gd name="connsiteX2" fmla="*/ 291115 w 571033"/>
                <a:gd name="connsiteY2" fmla="*/ 2411030 h 2414762"/>
                <a:gd name="connsiteX3" fmla="*/ 571033 w 571033"/>
                <a:gd name="connsiteY3" fmla="*/ 2414762 h 2414762"/>
                <a:gd name="connsiteX4" fmla="*/ 455334 w 571033"/>
                <a:gd name="connsiteY4" fmla="*/ 1142066 h 2414762"/>
                <a:gd name="connsiteX5" fmla="*/ 369492 w 571033"/>
                <a:gd name="connsiteY5" fmla="*/ 0 h 2414762"/>
                <a:gd name="connsiteX6" fmla="*/ 0 w 571033"/>
                <a:gd name="connsiteY6" fmla="*/ 29858 h 2414762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55334 w 571033"/>
                <a:gd name="connsiteY4" fmla="*/ 1156995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  <a:gd name="connsiteX0" fmla="*/ 0 w 571033"/>
                <a:gd name="connsiteY0" fmla="*/ 44787 h 2429691"/>
                <a:gd name="connsiteX1" fmla="*/ 182880 w 571033"/>
                <a:gd name="connsiteY1" fmla="*/ 1287624 h 2429691"/>
                <a:gd name="connsiteX2" fmla="*/ 291115 w 571033"/>
                <a:gd name="connsiteY2" fmla="*/ 2425959 h 2429691"/>
                <a:gd name="connsiteX3" fmla="*/ 571033 w 571033"/>
                <a:gd name="connsiteY3" fmla="*/ 2429691 h 2429691"/>
                <a:gd name="connsiteX4" fmla="*/ 444137 w 571033"/>
                <a:gd name="connsiteY4" fmla="*/ 1160728 h 2429691"/>
                <a:gd name="connsiteX5" fmla="*/ 376956 w 571033"/>
                <a:gd name="connsiteY5" fmla="*/ 0 h 2429691"/>
                <a:gd name="connsiteX6" fmla="*/ 0 w 571033"/>
                <a:gd name="connsiteY6" fmla="*/ 44787 h 242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033" h="2429691">
                  <a:moveTo>
                    <a:pt x="0" y="44787"/>
                  </a:moveTo>
                  <a:cubicBezTo>
                    <a:pt x="79621" y="451602"/>
                    <a:pt x="155510" y="921864"/>
                    <a:pt x="182880" y="1287624"/>
                  </a:cubicBezTo>
                  <a:cubicBezTo>
                    <a:pt x="215227" y="1592423"/>
                    <a:pt x="273699" y="2184607"/>
                    <a:pt x="291115" y="2425959"/>
                  </a:cubicBezTo>
                  <a:lnTo>
                    <a:pt x="571033" y="2429691"/>
                  </a:lnTo>
                  <a:cubicBezTo>
                    <a:pt x="548639" y="2264228"/>
                    <a:pt x="466531" y="1635968"/>
                    <a:pt x="444137" y="1160728"/>
                  </a:cubicBezTo>
                  <a:cubicBezTo>
                    <a:pt x="440405" y="1006462"/>
                    <a:pt x="369492" y="456579"/>
                    <a:pt x="376956" y="0"/>
                  </a:cubicBezTo>
                  <a:lnTo>
                    <a:pt x="0" y="44787"/>
                  </a:lnTo>
                  <a:close/>
                </a:path>
              </a:pathLst>
            </a:custGeom>
            <a:solidFill>
              <a:srgbClr val="FB72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0369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5000">
        <p159:morph option="byObject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8661C9-A2CB-856B-FC21-06D8618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hlinkClick r:id="rId4" action="ppaction://hlinksldjump"/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hlinkHover r:id="rId8" action="ppaction://hlinksldjump"/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hlinkHover r:id="rId10" action="ppaction://hlinksldjump"/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hlinkHover r:id="rId12" action="ppaction://hlinksldjump"/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4FF3460-D271-A1DD-0755-8CFB93C8B3CF}"/>
              </a:ext>
            </a:extLst>
          </p:cNvPr>
          <p:cNvGrpSpPr/>
          <p:nvPr/>
        </p:nvGrpSpPr>
        <p:grpSpPr>
          <a:xfrm>
            <a:off x="87498" y="-2536453"/>
            <a:ext cx="2648357" cy="2449824"/>
            <a:chOff x="87498" y="340553"/>
            <a:chExt cx="2648357" cy="3298879"/>
          </a:xfrm>
        </p:grpSpPr>
        <p:sp useBgFill="1">
          <p:nvSpPr>
            <p:cNvPr id="39" name="圆角矩形 38">
              <a:extLst>
                <a:ext uri="{FF2B5EF4-FFF2-40B4-BE49-F238E27FC236}">
                  <a16:creationId xmlns:a16="http://schemas.microsoft.com/office/drawing/2014/main" id="{1CDF4BD0-6644-B972-7A17-A620E88096F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3E78BF2B-F215-A829-C167-8DD1184D936E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68B4DCB9-A249-2C5F-5B3F-F17BBD2DE361}"/>
              </a:ext>
            </a:extLst>
          </p:cNvPr>
          <p:cNvSpPr txBox="1"/>
          <p:nvPr/>
        </p:nvSpPr>
        <p:spPr>
          <a:xfrm>
            <a:off x="82523" y="-251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62F0DC04-7F48-33DE-9E53-C333914A022D}"/>
              </a:ext>
            </a:extLst>
          </p:cNvPr>
          <p:cNvCxnSpPr/>
          <p:nvPr/>
        </p:nvCxnSpPr>
        <p:spPr>
          <a:xfrm>
            <a:off x="140125" y="-2241357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22F39BC7-66FD-52F6-AA08-96FDC18960E1}"/>
              </a:ext>
            </a:extLst>
          </p:cNvPr>
          <p:cNvSpPr txBox="1"/>
          <p:nvPr/>
        </p:nvSpPr>
        <p:spPr>
          <a:xfrm>
            <a:off x="82523" y="-223435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306A619-2387-9FFA-9ABC-E36BB54D1798}"/>
              </a:ext>
            </a:extLst>
          </p:cNvPr>
          <p:cNvSpPr txBox="1"/>
          <p:nvPr/>
        </p:nvSpPr>
        <p:spPr>
          <a:xfrm>
            <a:off x="82523" y="-1962350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5B8C5E59-7472-636D-0458-D6D5B807CAD5}"/>
              </a:ext>
            </a:extLst>
          </p:cNvPr>
          <p:cNvCxnSpPr/>
          <p:nvPr/>
        </p:nvCxnSpPr>
        <p:spPr>
          <a:xfrm>
            <a:off x="140125" y="-1696461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3448E5AB-07C0-78B5-6B59-5A4F26BE8829}"/>
              </a:ext>
            </a:extLst>
          </p:cNvPr>
          <p:cNvSpPr txBox="1"/>
          <p:nvPr/>
        </p:nvSpPr>
        <p:spPr>
          <a:xfrm>
            <a:off x="82523" y="-168240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97643AB1-4AFD-34A9-6895-0A615E928E84}"/>
              </a:ext>
            </a:extLst>
          </p:cNvPr>
          <p:cNvCxnSpPr/>
          <p:nvPr/>
        </p:nvCxnSpPr>
        <p:spPr>
          <a:xfrm>
            <a:off x="140125" y="-1420799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12FB3A42-D84E-2BF6-DAF0-BE1C29D98A27}"/>
              </a:ext>
            </a:extLst>
          </p:cNvPr>
          <p:cNvSpPr txBox="1"/>
          <p:nvPr/>
        </p:nvSpPr>
        <p:spPr>
          <a:xfrm>
            <a:off x="77548" y="-142079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E782AF7-32C2-EBDF-3A96-2F23921CEC3B}"/>
              </a:ext>
            </a:extLst>
          </p:cNvPr>
          <p:cNvSpPr txBox="1"/>
          <p:nvPr/>
        </p:nvSpPr>
        <p:spPr>
          <a:xfrm>
            <a:off x="77548" y="-114879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0BDB5CE-E86A-C3DB-B68C-8B4DBC367C31}"/>
              </a:ext>
            </a:extLst>
          </p:cNvPr>
          <p:cNvSpPr txBox="1"/>
          <p:nvPr/>
        </p:nvSpPr>
        <p:spPr>
          <a:xfrm>
            <a:off x="77548" y="-88718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208B6A86-6A73-C8FB-0C78-3C64379DB2F8}"/>
              </a:ext>
            </a:extLst>
          </p:cNvPr>
          <p:cNvCxnSpPr/>
          <p:nvPr/>
        </p:nvCxnSpPr>
        <p:spPr>
          <a:xfrm>
            <a:off x="135816" y="-625571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711F2C7D-1B30-56E0-84F3-D188802D7D3A}"/>
              </a:ext>
            </a:extLst>
          </p:cNvPr>
          <p:cNvSpPr txBox="1"/>
          <p:nvPr/>
        </p:nvSpPr>
        <p:spPr>
          <a:xfrm>
            <a:off x="72463" y="-61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B3D4167-C36B-AFC2-1D18-64417A0A5CD7}"/>
              </a:ext>
            </a:extLst>
          </p:cNvPr>
          <p:cNvSpPr txBox="1"/>
          <p:nvPr/>
        </p:nvSpPr>
        <p:spPr>
          <a:xfrm>
            <a:off x="77548" y="-348240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709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Hover r:id="rId3" action="ppaction://hlinksldjump"/>
            <a:extLst>
              <a:ext uri="{FF2B5EF4-FFF2-40B4-BE49-F238E27FC236}">
                <a16:creationId xmlns:a16="http://schemas.microsoft.com/office/drawing/2014/main" id="{D28661C9-A2CB-856B-FC21-06D86189E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3899631" y="5855019"/>
            <a:ext cx="3841777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3" name="图片 22">
            <a:hlinkHover r:id="rId5" action="ppaction://hlinksldjump"/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017" y="5932178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974315" y="6001497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hlinkHover r:id="rId7" action="ppaction://hlinksldjump"/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78" y="5932178"/>
            <a:ext cx="710660" cy="710660"/>
          </a:xfrm>
          <a:prstGeom prst="rect">
            <a:avLst/>
          </a:prstGeom>
        </p:spPr>
      </p:pic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6AA168-CC21-2AF9-D569-8E1196B4C4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681" y="5235160"/>
            <a:ext cx="1394036" cy="1394036"/>
          </a:xfrm>
          <a:prstGeom prst="rect">
            <a:avLst/>
          </a:prstGeom>
        </p:spPr>
      </p:pic>
      <p:pic>
        <p:nvPicPr>
          <p:cNvPr id="4" name="图片 3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D46EA2B-F7AE-44A3-B51F-D258F3AEC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6823" y="5630052"/>
            <a:ext cx="1012786" cy="1012786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3EA73CFE-4AF1-241B-E99A-D9BCB367C9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9A9B8A1A-5A9C-B02A-41A7-CDC9F95D998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5250485-F453-3B99-4D3C-7E9555B8A79B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A1BD611-00ED-FB0B-9496-D6566D44A0D3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2D026BD-428D-694A-FE8F-DFDBAC86B175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C61F615-7DD1-DFF7-A939-EFB5B23639F9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D293E38-92A0-BAA6-69D4-1F9DD50F9987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6A9D12A-1858-338A-F6AC-73C67D0F1A2C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FD27851-7F20-B798-6A1F-813042A5F543}"/>
              </a:ext>
            </a:extLst>
          </p:cNvPr>
          <p:cNvGrpSpPr/>
          <p:nvPr/>
        </p:nvGrpSpPr>
        <p:grpSpPr>
          <a:xfrm>
            <a:off x="4142101" y="5053798"/>
            <a:ext cx="911196" cy="327528"/>
            <a:chOff x="5863090" y="1926771"/>
            <a:chExt cx="911196" cy="327528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5180EC2-361C-1AA7-A514-41EE07234A4F}"/>
                </a:ext>
              </a:extLst>
            </p:cNvPr>
            <p:cNvGrpSpPr/>
            <p:nvPr/>
          </p:nvGrpSpPr>
          <p:grpSpPr>
            <a:xfrm>
              <a:off x="5863090" y="1926771"/>
              <a:ext cx="911196" cy="250372"/>
              <a:chOff x="5863090" y="1926771"/>
              <a:chExt cx="911196" cy="250372"/>
            </a:xfrm>
          </p:grpSpPr>
          <p:sp useBgFill="1">
            <p:nvSpPr>
              <p:cNvPr id="41" name="圆角矩形 40">
                <a:extLst>
                  <a:ext uri="{FF2B5EF4-FFF2-40B4-BE49-F238E27FC236}">
                    <a16:creationId xmlns:a16="http://schemas.microsoft.com/office/drawing/2014/main" id="{BFAE9CEC-DDA1-C4F4-F19F-64544A1EA19C}"/>
                  </a:ext>
                </a:extLst>
              </p:cNvPr>
              <p:cNvSpPr/>
              <p:nvPr/>
            </p:nvSpPr>
            <p:spPr>
              <a:xfrm>
                <a:off x="5867399" y="1926771"/>
                <a:ext cx="906887" cy="25037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2" name="圆角矩形 41">
                <a:extLst>
                  <a:ext uri="{FF2B5EF4-FFF2-40B4-BE49-F238E27FC236}">
                    <a16:creationId xmlns:a16="http://schemas.microsoft.com/office/drawing/2014/main" id="{1BF9834B-0B09-EDF6-E732-1C63739D57C0}"/>
                  </a:ext>
                </a:extLst>
              </p:cNvPr>
              <p:cNvSpPr/>
              <p:nvPr/>
            </p:nvSpPr>
            <p:spPr>
              <a:xfrm>
                <a:off x="5863090" y="1926771"/>
                <a:ext cx="906887" cy="250372"/>
              </a:xfrm>
              <a:prstGeom prst="roundRect">
                <a:avLst/>
              </a:prstGeom>
              <a:solidFill>
                <a:schemeClr val="bg1">
                  <a:alpha val="3156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访达</a:t>
                </a:r>
              </a:p>
            </p:txBody>
          </p:sp>
        </p:grpSp>
        <p:sp useBgFill="1">
          <p:nvSpPr>
            <p:cNvPr id="44" name="三角形 43">
              <a:extLst>
                <a:ext uri="{FF2B5EF4-FFF2-40B4-BE49-F238E27FC236}">
                  <a16:creationId xmlns:a16="http://schemas.microsoft.com/office/drawing/2014/main" id="{4128D071-B397-F1C1-0274-184E6F715D62}"/>
                </a:ext>
              </a:extLst>
            </p:cNvPr>
            <p:cNvSpPr/>
            <p:nvPr/>
          </p:nvSpPr>
          <p:spPr>
            <a:xfrm rot="10800000">
              <a:off x="6285744" y="2182931"/>
              <a:ext cx="61577" cy="7136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三角形 44">
              <a:extLst>
                <a:ext uri="{FF2B5EF4-FFF2-40B4-BE49-F238E27FC236}">
                  <a16:creationId xmlns:a16="http://schemas.microsoft.com/office/drawing/2014/main" id="{1C270E81-E032-6359-3DF3-EFF207C9AC21}"/>
                </a:ext>
              </a:extLst>
            </p:cNvPr>
            <p:cNvSpPr/>
            <p:nvPr/>
          </p:nvSpPr>
          <p:spPr>
            <a:xfrm rot="10800000">
              <a:off x="6281435" y="2174777"/>
              <a:ext cx="61577" cy="71368"/>
            </a:xfrm>
            <a:prstGeom prst="triangle">
              <a:avLst/>
            </a:prstGeom>
            <a:solidFill>
              <a:schemeClr val="bg1">
                <a:alpha val="317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3928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hlinkHover r:id="rId3" action="ppaction://hlinksldjump"/>
            <a:extLst>
              <a:ext uri="{FF2B5EF4-FFF2-40B4-BE49-F238E27FC236}">
                <a16:creationId xmlns:a16="http://schemas.microsoft.com/office/drawing/2014/main" id="{37A08F9B-9980-654B-9E21-F6AEC14E1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3823614" y="5855022"/>
            <a:ext cx="4241323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7189333" y="6001500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hlinkHover r:id="rId5" action="ppaction://hlinksldjump"/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196" y="5932181"/>
            <a:ext cx="710660" cy="710660"/>
          </a:xfrm>
          <a:prstGeom prst="rect">
            <a:avLst/>
          </a:prstGeom>
        </p:spPr>
      </p:pic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" name="图片 7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DE8A4C34-2D61-3166-348B-99C4656F7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9145" y="5560734"/>
            <a:ext cx="1012787" cy="1012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BE9DFD-E778-10F1-CFF8-BD80B5C08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949" y="5235161"/>
            <a:ext cx="1394034" cy="1394034"/>
          </a:xfrm>
          <a:prstGeom prst="rect">
            <a:avLst/>
          </a:prstGeom>
        </p:spPr>
      </p:pic>
      <p:pic>
        <p:nvPicPr>
          <p:cNvPr id="10" name="图片 9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8F28FB69-CA58-8070-FAF5-D5897FE77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5616408"/>
            <a:ext cx="1012787" cy="1012787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91FEA978-E3A1-7335-A3F4-894394AEAF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7235756-187A-5B31-A71E-89451BCAAC23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B738893-5F44-0A49-4901-E9F2787F3614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FFED96E-0A1A-8378-B55F-D5EA8FD541C2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2C117D9-110A-A8C4-FBE2-E1BC014EFB0D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FF743AB-917F-2C2A-39DC-15EB5E4D2C14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D82C471-7721-08F5-11B9-13A7C59B6C14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56E9D35-5C93-11C6-9C97-16BA466F2F90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C50E367-D491-DE2E-1A3F-C22378EF3289}"/>
              </a:ext>
            </a:extLst>
          </p:cNvPr>
          <p:cNvGrpSpPr/>
          <p:nvPr/>
        </p:nvGrpSpPr>
        <p:grpSpPr>
          <a:xfrm>
            <a:off x="5043368" y="5053800"/>
            <a:ext cx="911196" cy="327528"/>
            <a:chOff x="5863090" y="1926771"/>
            <a:chExt cx="911196" cy="327528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1B5D5B2-EAFC-23BA-AC39-941DCD5D7462}"/>
                </a:ext>
              </a:extLst>
            </p:cNvPr>
            <p:cNvGrpSpPr/>
            <p:nvPr/>
          </p:nvGrpSpPr>
          <p:grpSpPr>
            <a:xfrm>
              <a:off x="5863090" y="1926771"/>
              <a:ext cx="911196" cy="250372"/>
              <a:chOff x="5863090" y="1926771"/>
              <a:chExt cx="911196" cy="250372"/>
            </a:xfrm>
          </p:grpSpPr>
          <p:sp useBgFill="1">
            <p:nvSpPr>
              <p:cNvPr id="43" name="圆角矩形 42">
                <a:extLst>
                  <a:ext uri="{FF2B5EF4-FFF2-40B4-BE49-F238E27FC236}">
                    <a16:creationId xmlns:a16="http://schemas.microsoft.com/office/drawing/2014/main" id="{AAF68DA1-FBE8-467B-D91F-1C471E3B40A7}"/>
                  </a:ext>
                </a:extLst>
              </p:cNvPr>
              <p:cNvSpPr/>
              <p:nvPr/>
            </p:nvSpPr>
            <p:spPr>
              <a:xfrm>
                <a:off x="5867399" y="1926771"/>
                <a:ext cx="906887" cy="25037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" name="圆角矩形 43">
                <a:extLst>
                  <a:ext uri="{FF2B5EF4-FFF2-40B4-BE49-F238E27FC236}">
                    <a16:creationId xmlns:a16="http://schemas.microsoft.com/office/drawing/2014/main" id="{662EFAB0-C1EF-A245-4203-D918D81203B7}"/>
                  </a:ext>
                </a:extLst>
              </p:cNvPr>
              <p:cNvSpPr/>
              <p:nvPr/>
            </p:nvSpPr>
            <p:spPr>
              <a:xfrm>
                <a:off x="5863090" y="1926771"/>
                <a:ext cx="906887" cy="250372"/>
              </a:xfrm>
              <a:prstGeom prst="roundRect">
                <a:avLst/>
              </a:prstGeom>
              <a:solidFill>
                <a:schemeClr val="bg1">
                  <a:alpha val="3156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启动台</a:t>
                </a:r>
              </a:p>
            </p:txBody>
          </p:sp>
        </p:grpSp>
        <p:sp useBgFill="1">
          <p:nvSpPr>
            <p:cNvPr id="41" name="三角形 40">
              <a:extLst>
                <a:ext uri="{FF2B5EF4-FFF2-40B4-BE49-F238E27FC236}">
                  <a16:creationId xmlns:a16="http://schemas.microsoft.com/office/drawing/2014/main" id="{B43E9CE2-4AFC-C6CC-E0A8-2764388D23C6}"/>
                </a:ext>
              </a:extLst>
            </p:cNvPr>
            <p:cNvSpPr/>
            <p:nvPr/>
          </p:nvSpPr>
          <p:spPr>
            <a:xfrm rot="10800000">
              <a:off x="6285744" y="2182931"/>
              <a:ext cx="61577" cy="7136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三角形 41">
              <a:extLst>
                <a:ext uri="{FF2B5EF4-FFF2-40B4-BE49-F238E27FC236}">
                  <a16:creationId xmlns:a16="http://schemas.microsoft.com/office/drawing/2014/main" id="{8062CBE5-8E92-F089-BC68-CBE7A856FD05}"/>
                </a:ext>
              </a:extLst>
            </p:cNvPr>
            <p:cNvSpPr/>
            <p:nvPr/>
          </p:nvSpPr>
          <p:spPr>
            <a:xfrm rot="10800000">
              <a:off x="6281435" y="2174777"/>
              <a:ext cx="61577" cy="71368"/>
            </a:xfrm>
            <a:prstGeom prst="triangle">
              <a:avLst/>
            </a:prstGeom>
            <a:solidFill>
              <a:schemeClr val="bg1">
                <a:alpha val="317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254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hlinkHover r:id="rId3" action="ppaction://hlinksldjump"/>
            <a:extLst>
              <a:ext uri="{FF2B5EF4-FFF2-40B4-BE49-F238E27FC236}">
                <a16:creationId xmlns:a16="http://schemas.microsoft.com/office/drawing/2014/main" id="{47E0A76D-B3CF-0681-A8BA-907B6F4E3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005596" y="5855025"/>
            <a:ext cx="4385706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7371315" y="6001503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" name="图片 1">
            <a:hlinkHover r:id="rId5" action="ppaction://hlinksldjump"/>
            <a:extLst>
              <a:ext uri="{FF2B5EF4-FFF2-40B4-BE49-F238E27FC236}">
                <a16:creationId xmlns:a16="http://schemas.microsoft.com/office/drawing/2014/main" id="{42D82301-027E-15CC-F3AC-578025113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947" y="5932184"/>
            <a:ext cx="710660" cy="710660"/>
          </a:xfrm>
          <a:prstGeom prst="rect">
            <a:avLst/>
          </a:prstGeom>
        </p:spPr>
      </p:pic>
      <p:pic>
        <p:nvPicPr>
          <p:cNvPr id="4" name="图片 3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3FB4F686-5739-FB21-3781-0D1DEA16A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607" y="5630058"/>
            <a:ext cx="1012786" cy="10127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4282375-EE4E-80A3-E73F-5511160E69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4396" y="5248808"/>
            <a:ext cx="1394036" cy="1394036"/>
          </a:xfrm>
          <a:prstGeom prst="rect">
            <a:avLst/>
          </a:prstGeom>
        </p:spPr>
      </p:pic>
      <p:pic>
        <p:nvPicPr>
          <p:cNvPr id="12" name="图片 1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40AEBBC3-AA5B-8286-3772-71607412A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8515" y="5630057"/>
            <a:ext cx="1012787" cy="1012787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C6B8DB31-F84C-D1B0-7096-E38338C00B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4A7DB84-015E-302B-E8B0-5729139B52DD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2E699A5-EA3B-D24C-54A1-5A4BF5770881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F897A68-DE3C-7AD4-9AC9-39A8DBB3BDB1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B641A4F-6D79-00F2-BFB3-7843AF53AB30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F9B8F3D-886D-7B58-7C8B-C9592004C5F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8FF9F20-A214-6305-6B77-E7B080A8F0FF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0E98907-6730-AAB5-4C89-ADB39B4015F3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5D727FE-76F9-DB7D-796C-F1B708E1A188}"/>
              </a:ext>
            </a:extLst>
          </p:cNvPr>
          <p:cNvGrpSpPr/>
          <p:nvPr/>
        </p:nvGrpSpPr>
        <p:grpSpPr>
          <a:xfrm>
            <a:off x="6035816" y="5060625"/>
            <a:ext cx="911196" cy="327528"/>
            <a:chOff x="5863090" y="1926771"/>
            <a:chExt cx="911196" cy="327528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336D51A9-972F-C8F2-8524-2D5F0842BF8F}"/>
                </a:ext>
              </a:extLst>
            </p:cNvPr>
            <p:cNvGrpSpPr/>
            <p:nvPr/>
          </p:nvGrpSpPr>
          <p:grpSpPr>
            <a:xfrm>
              <a:off x="5863090" y="1926771"/>
              <a:ext cx="911196" cy="250372"/>
              <a:chOff x="5863090" y="1926771"/>
              <a:chExt cx="911196" cy="250372"/>
            </a:xfrm>
          </p:grpSpPr>
          <p:sp useBgFill="1">
            <p:nvSpPr>
              <p:cNvPr id="44" name="圆角矩形 43">
                <a:extLst>
                  <a:ext uri="{FF2B5EF4-FFF2-40B4-BE49-F238E27FC236}">
                    <a16:creationId xmlns:a16="http://schemas.microsoft.com/office/drawing/2014/main" id="{C95F0185-152E-5C84-F7AD-D38365DE6933}"/>
                  </a:ext>
                </a:extLst>
              </p:cNvPr>
              <p:cNvSpPr/>
              <p:nvPr/>
            </p:nvSpPr>
            <p:spPr>
              <a:xfrm>
                <a:off x="5867399" y="1926771"/>
                <a:ext cx="906887" cy="25037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" name="圆角矩形 44">
                <a:extLst>
                  <a:ext uri="{FF2B5EF4-FFF2-40B4-BE49-F238E27FC236}">
                    <a16:creationId xmlns:a16="http://schemas.microsoft.com/office/drawing/2014/main" id="{5BF92032-CC87-83C4-400D-DC240763E00B}"/>
                  </a:ext>
                </a:extLst>
              </p:cNvPr>
              <p:cNvSpPr/>
              <p:nvPr/>
            </p:nvSpPr>
            <p:spPr>
              <a:xfrm>
                <a:off x="5863090" y="1926771"/>
                <a:ext cx="906887" cy="250372"/>
              </a:xfrm>
              <a:prstGeom prst="roundRect">
                <a:avLst/>
              </a:prstGeom>
              <a:solidFill>
                <a:schemeClr val="bg1">
                  <a:alpha val="3156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Safari</a:t>
                </a:r>
                <a:endParaRPr kumimoji="1" lang="zh-CN" altLang="en-US" sz="100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</p:grpSp>
        <p:sp useBgFill="1">
          <p:nvSpPr>
            <p:cNvPr id="42" name="三角形 41">
              <a:extLst>
                <a:ext uri="{FF2B5EF4-FFF2-40B4-BE49-F238E27FC236}">
                  <a16:creationId xmlns:a16="http://schemas.microsoft.com/office/drawing/2014/main" id="{F2EA04C8-937E-A4EB-0653-73785F3B4BA3}"/>
                </a:ext>
              </a:extLst>
            </p:cNvPr>
            <p:cNvSpPr/>
            <p:nvPr/>
          </p:nvSpPr>
          <p:spPr>
            <a:xfrm rot="10800000">
              <a:off x="6285744" y="2182931"/>
              <a:ext cx="61577" cy="7136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三角形 42">
              <a:extLst>
                <a:ext uri="{FF2B5EF4-FFF2-40B4-BE49-F238E27FC236}">
                  <a16:creationId xmlns:a16="http://schemas.microsoft.com/office/drawing/2014/main" id="{F554094C-DD5E-3BC3-6E21-D57EDD645900}"/>
                </a:ext>
              </a:extLst>
            </p:cNvPr>
            <p:cNvSpPr/>
            <p:nvPr/>
          </p:nvSpPr>
          <p:spPr>
            <a:xfrm rot="10800000">
              <a:off x="6281435" y="2174777"/>
              <a:ext cx="61577" cy="71368"/>
            </a:xfrm>
            <a:prstGeom prst="triangle">
              <a:avLst/>
            </a:prstGeom>
            <a:solidFill>
              <a:schemeClr val="bg1">
                <a:alpha val="317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7693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hlinkHover r:id="rId3" action="ppaction://hlinksldjump"/>
            <a:extLst>
              <a:ext uri="{FF2B5EF4-FFF2-40B4-BE49-F238E27FC236}">
                <a16:creationId xmlns:a16="http://schemas.microsoft.com/office/drawing/2014/main" id="{869E3A00-CAF0-4090-7E71-9CEB780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021162" y="5855026"/>
            <a:ext cx="4060538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593366" y="6001504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" name="图片 1">
            <a:hlinkHover r:id="rId5" action="ppaction://hlinksldjump"/>
            <a:extLst>
              <a:ext uri="{FF2B5EF4-FFF2-40B4-BE49-F238E27FC236}">
                <a16:creationId xmlns:a16="http://schemas.microsoft.com/office/drawing/2014/main" id="{42D82301-027E-15CC-F3AC-578025113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071" y="5932181"/>
            <a:ext cx="710660" cy="7106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A6B1AE-10B1-D9DC-7966-385C5FE07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366" y="5179487"/>
            <a:ext cx="1394036" cy="1394036"/>
          </a:xfrm>
          <a:prstGeom prst="rect">
            <a:avLst/>
          </a:prstGeom>
        </p:spPr>
      </p:pic>
      <p:pic>
        <p:nvPicPr>
          <p:cNvPr id="9" name="图片 8">
            <a:hlinkHover r:id="rId8" action="ppaction://hlinksldjump"/>
            <a:extLst>
              <a:ext uri="{FF2B5EF4-FFF2-40B4-BE49-F238E27FC236}">
                <a16:creationId xmlns:a16="http://schemas.microsoft.com/office/drawing/2014/main" id="{3002A3A0-DEC1-9173-56D6-E847A22C4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4880" y="5630054"/>
            <a:ext cx="1012787" cy="1012787"/>
          </a:xfrm>
          <a:prstGeom prst="rect">
            <a:avLst/>
          </a:prstGeom>
        </p:spPr>
      </p:pic>
      <p:pic>
        <p:nvPicPr>
          <p:cNvPr id="13" name="图片 12">
            <a:hlinkHover r:id="rId10" action="ppaction://hlinksldjump"/>
            <a:extLst>
              <a:ext uri="{FF2B5EF4-FFF2-40B4-BE49-F238E27FC236}">
                <a16:creationId xmlns:a16="http://schemas.microsoft.com/office/drawing/2014/main" id="{332BE781-F12A-89C2-4C99-A0F566344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926" y="5932182"/>
            <a:ext cx="710659" cy="710659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07EF4E2F-3F67-F6A4-A790-BF7E82B6F1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0416DF0-D8FD-2CCE-0D87-0A55474CCB41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618276-8A43-F0C6-5B26-539CF62AFB29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A70165E-52DA-2538-6882-CDAF43D369DF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A3642C9-49D6-7A22-E4EF-A4AB2EC222EC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008BB1-A2F2-72E7-154E-81965CD1D5B6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55C69DD-B850-1894-B634-3E6067B79801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77D9B58-2B67-2024-B59E-C74253AEC55B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D2F6538-DF45-7F89-B9E7-0940ADFD8A7A}"/>
              </a:ext>
            </a:extLst>
          </p:cNvPr>
          <p:cNvGrpSpPr/>
          <p:nvPr/>
        </p:nvGrpSpPr>
        <p:grpSpPr>
          <a:xfrm>
            <a:off x="6834786" y="5015721"/>
            <a:ext cx="911196" cy="327528"/>
            <a:chOff x="5863090" y="1926771"/>
            <a:chExt cx="911196" cy="327528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5932AC11-DCD2-4356-F8BA-0A19579D3A21}"/>
                </a:ext>
              </a:extLst>
            </p:cNvPr>
            <p:cNvGrpSpPr/>
            <p:nvPr/>
          </p:nvGrpSpPr>
          <p:grpSpPr>
            <a:xfrm>
              <a:off x="5863090" y="1926771"/>
              <a:ext cx="911196" cy="250372"/>
              <a:chOff x="5863090" y="1926771"/>
              <a:chExt cx="911196" cy="250372"/>
            </a:xfrm>
          </p:grpSpPr>
          <p:sp useBgFill="1">
            <p:nvSpPr>
              <p:cNvPr id="43" name="圆角矩形 42">
                <a:extLst>
                  <a:ext uri="{FF2B5EF4-FFF2-40B4-BE49-F238E27FC236}">
                    <a16:creationId xmlns:a16="http://schemas.microsoft.com/office/drawing/2014/main" id="{315C2109-C029-B18C-69F6-4FC7D45AD1D9}"/>
                  </a:ext>
                </a:extLst>
              </p:cNvPr>
              <p:cNvSpPr/>
              <p:nvPr/>
            </p:nvSpPr>
            <p:spPr>
              <a:xfrm>
                <a:off x="5867399" y="1926771"/>
                <a:ext cx="906887" cy="25037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" name="圆角矩形 43">
                <a:extLst>
                  <a:ext uri="{FF2B5EF4-FFF2-40B4-BE49-F238E27FC236}">
                    <a16:creationId xmlns:a16="http://schemas.microsoft.com/office/drawing/2014/main" id="{0AC4A42B-BB69-6E45-99D7-883FAF793DF9}"/>
                  </a:ext>
                </a:extLst>
              </p:cNvPr>
              <p:cNvSpPr/>
              <p:nvPr/>
            </p:nvSpPr>
            <p:spPr>
              <a:xfrm>
                <a:off x="5863090" y="1926771"/>
                <a:ext cx="906887" cy="250372"/>
              </a:xfrm>
              <a:prstGeom prst="roundRect">
                <a:avLst/>
              </a:prstGeom>
              <a:solidFill>
                <a:schemeClr val="bg1">
                  <a:alpha val="3156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审核中心</a:t>
                </a:r>
              </a:p>
            </p:txBody>
          </p:sp>
        </p:grpSp>
        <p:sp useBgFill="1">
          <p:nvSpPr>
            <p:cNvPr id="41" name="三角形 40">
              <a:extLst>
                <a:ext uri="{FF2B5EF4-FFF2-40B4-BE49-F238E27FC236}">
                  <a16:creationId xmlns:a16="http://schemas.microsoft.com/office/drawing/2014/main" id="{10CF0EB5-544A-7067-C8E0-00CDE644BA49}"/>
                </a:ext>
              </a:extLst>
            </p:cNvPr>
            <p:cNvSpPr/>
            <p:nvPr/>
          </p:nvSpPr>
          <p:spPr>
            <a:xfrm rot="10800000">
              <a:off x="6285744" y="2182931"/>
              <a:ext cx="61577" cy="7136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三角形 41">
              <a:extLst>
                <a:ext uri="{FF2B5EF4-FFF2-40B4-BE49-F238E27FC236}">
                  <a16:creationId xmlns:a16="http://schemas.microsoft.com/office/drawing/2014/main" id="{6295920D-4D90-9DC4-2F10-A42A406D6754}"/>
                </a:ext>
              </a:extLst>
            </p:cNvPr>
            <p:cNvSpPr/>
            <p:nvPr/>
          </p:nvSpPr>
          <p:spPr>
            <a:xfrm rot="10800000">
              <a:off x="6281435" y="2174777"/>
              <a:ext cx="61577" cy="71368"/>
            </a:xfrm>
            <a:prstGeom prst="triangle">
              <a:avLst/>
            </a:prstGeom>
            <a:solidFill>
              <a:schemeClr val="bg1">
                <a:alpha val="317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8144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8661C9-A2CB-856B-FC21-06D8618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hlinkClick r:id="rId4" action="ppaction://hlinksldjump"/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B818B4F-BF37-E600-B0B6-B6A99BD1B7E5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78E41F5E-0D70-81FC-5937-BFB3AAE77A9F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CAE623D-B343-AF3B-C86F-2D0E285F0D36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5135C91B-5091-75C0-DF9C-4DE1002276DE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831D0798-13A6-1443-E943-C457B00A72AC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A7C3C2C-A125-7ACF-CBCF-123DE9883886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38" name="文本框 37">
            <a:hlinkClick r:id="rId11" action="ppaction://hlinksldjump"/>
            <a:extLst>
              <a:ext uri="{FF2B5EF4-FFF2-40B4-BE49-F238E27FC236}">
                <a16:creationId xmlns:a16="http://schemas.microsoft.com/office/drawing/2014/main" id="{11AEEFEC-9E9A-6768-6BDA-BE54063E8292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7F5BAEB6-B87E-D67F-77DC-299FCB85C736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C98F147-84A2-FF6A-CBC3-15075C7194D8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524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8661C9-A2CB-856B-FC21-06D8618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7" name="图形 16">
            <a:hlinkClick r:id="rId4" action="ppaction://hlinksldjump"/>
            <a:extLst>
              <a:ext uri="{FF2B5EF4-FFF2-40B4-BE49-F238E27FC236}">
                <a16:creationId xmlns:a16="http://schemas.microsoft.com/office/drawing/2014/main" id="{00B7F2FF-CED2-8188-3231-7FF4A3EB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" name="文本框 9">
            <a:hlinkHover r:id="rId11" action="ppaction://hlinksldjump"/>
            <a:extLst>
              <a:ext uri="{FF2B5EF4-FFF2-40B4-BE49-F238E27FC236}">
                <a16:creationId xmlns:a16="http://schemas.microsoft.com/office/drawing/2014/main" id="{0B818B4F-BF37-E600-B0B6-B6A99BD1B7E5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hlinkHover r:id="rId12" action="ppaction://hlinksldjump"/>
            <a:extLst>
              <a:ext uri="{FF2B5EF4-FFF2-40B4-BE49-F238E27FC236}">
                <a16:creationId xmlns:a16="http://schemas.microsoft.com/office/drawing/2014/main" id="{78E41F5E-0D70-81FC-5937-BFB3AAE77A9F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15" name="文本框 14">
            <a:hlinkHover r:id="rId13" action="ppaction://hlinksldjump"/>
            <a:extLst>
              <a:ext uri="{FF2B5EF4-FFF2-40B4-BE49-F238E27FC236}">
                <a16:creationId xmlns:a16="http://schemas.microsoft.com/office/drawing/2014/main" id="{CCAE623D-B343-AF3B-C86F-2D0E285F0D36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hlinkHover r:id="rId14" action="ppaction://hlinksldjump"/>
            <a:extLst>
              <a:ext uri="{FF2B5EF4-FFF2-40B4-BE49-F238E27FC236}">
                <a16:creationId xmlns:a16="http://schemas.microsoft.com/office/drawing/2014/main" id="{5135C91B-5091-75C0-DF9C-4DE1002276DE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hlinkHover r:id="rId15" action="ppaction://hlinksldjump"/>
            <a:extLst>
              <a:ext uri="{FF2B5EF4-FFF2-40B4-BE49-F238E27FC236}">
                <a16:creationId xmlns:a16="http://schemas.microsoft.com/office/drawing/2014/main" id="{831D0798-13A6-1443-E943-C457B00A72AC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37" name="文本框 36">
            <a:hlinkHover r:id="rId16" action="ppaction://hlinksldjump"/>
            <a:extLst>
              <a:ext uri="{FF2B5EF4-FFF2-40B4-BE49-F238E27FC236}">
                <a16:creationId xmlns:a16="http://schemas.microsoft.com/office/drawing/2014/main" id="{7A7C3C2C-A125-7ACF-CBCF-123DE9883886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38" name="文本框 37">
            <a:hlinkHover r:id="rId17" action="ppaction://hlinksldjump"/>
            <a:extLst>
              <a:ext uri="{FF2B5EF4-FFF2-40B4-BE49-F238E27FC236}">
                <a16:creationId xmlns:a16="http://schemas.microsoft.com/office/drawing/2014/main" id="{11AEEFEC-9E9A-6768-6BDA-BE54063E8292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hlinkHover r:id="rId18" action="ppaction://hlinksldjump"/>
            <a:extLst>
              <a:ext uri="{FF2B5EF4-FFF2-40B4-BE49-F238E27FC236}">
                <a16:creationId xmlns:a16="http://schemas.microsoft.com/office/drawing/2014/main" id="{7F5BAEB6-B87E-D67F-77DC-299FCB85C736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1" name="文本框 40">
            <a:hlinkHover r:id="rId19" action="ppaction://hlinksldjump"/>
            <a:extLst>
              <a:ext uri="{FF2B5EF4-FFF2-40B4-BE49-F238E27FC236}">
                <a16:creationId xmlns:a16="http://schemas.microsoft.com/office/drawing/2014/main" id="{EC98F147-84A2-FF6A-CBC3-15075C7194D8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33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Hover r:id="rId3" action="ppaction://hlinksldjump"/>
            <a:extLst>
              <a:ext uri="{FF2B5EF4-FFF2-40B4-BE49-F238E27FC236}">
                <a16:creationId xmlns:a16="http://schemas.microsoft.com/office/drawing/2014/main" id="{D28661C9-A2CB-856B-FC21-06D86189E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" y="0"/>
            <a:ext cx="12183381" cy="6858000"/>
          </a:xfrm>
          <a:prstGeom prst="rect">
            <a:avLst/>
          </a:prstGeom>
        </p:spPr>
      </p:pic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E15E4F86-9E30-1AA2-0B03-DF60132CB0C5}"/>
              </a:ext>
            </a:extLst>
          </p:cNvPr>
          <p:cNvSpPr/>
          <p:nvPr/>
        </p:nvSpPr>
        <p:spPr>
          <a:xfrm>
            <a:off x="0" y="1"/>
            <a:ext cx="12192000" cy="30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187D49-F8E3-FEF5-6917-DFC3DA1FD0D1}"/>
              </a:ext>
            </a:extLst>
          </p:cNvPr>
          <p:cNvSpPr/>
          <p:nvPr/>
        </p:nvSpPr>
        <p:spPr>
          <a:xfrm>
            <a:off x="-2154" y="-1"/>
            <a:ext cx="12192000" cy="30078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EC9E4C-49C5-22C0-3698-CC5F3F773B85}"/>
              </a:ext>
            </a:extLst>
          </p:cNvPr>
          <p:cNvGrpSpPr/>
          <p:nvPr/>
        </p:nvGrpSpPr>
        <p:grpSpPr>
          <a:xfrm>
            <a:off x="4540373" y="5850727"/>
            <a:ext cx="3088952" cy="864976"/>
            <a:chOff x="1540286" y="3892375"/>
            <a:chExt cx="3088952" cy="864976"/>
          </a:xfrm>
        </p:grpSpPr>
        <p:sp useBgFill="1">
          <p:nvSpPr>
            <p:cNvPr id="7" name="圆角矩形 6">
              <a:extLst>
                <a:ext uri="{FF2B5EF4-FFF2-40B4-BE49-F238E27FC236}">
                  <a16:creationId xmlns:a16="http://schemas.microsoft.com/office/drawing/2014/main" id="{C03675EE-D5CC-E975-F3C6-FFC9CBD19F4C}"/>
                </a:ext>
              </a:extLst>
            </p:cNvPr>
            <p:cNvSpPr/>
            <p:nvPr/>
          </p:nvSpPr>
          <p:spPr>
            <a:xfrm>
              <a:off x="1544595" y="3892378"/>
              <a:ext cx="3084643" cy="864973"/>
            </a:xfrm>
            <a:prstGeom prst="roundRect">
              <a:avLst>
                <a:gd name="adj" fmla="val 252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457E678-47F0-B09D-E834-A061764139AD}"/>
                </a:ext>
              </a:extLst>
            </p:cNvPr>
            <p:cNvSpPr/>
            <p:nvPr/>
          </p:nvSpPr>
          <p:spPr>
            <a:xfrm>
              <a:off x="1540286" y="3892375"/>
              <a:ext cx="3084643" cy="864973"/>
            </a:xfrm>
            <a:prstGeom prst="roundRect">
              <a:avLst>
                <a:gd name="adj" fmla="val 25281"/>
              </a:avLst>
            </a:prstGeom>
            <a:solidFill>
              <a:schemeClr val="bg1">
                <a:alpha val="5386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B59DB1D-D3B1-30D2-08EB-2E28D84D4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87" y="5927886"/>
            <a:ext cx="710660" cy="71066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3A1339-0FF0-9D50-A5B8-9ACADC969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811" y="5927886"/>
            <a:ext cx="710659" cy="71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E5ECBC-FD3A-F14F-BCD5-F3A9B8EF4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933" y="5927883"/>
            <a:ext cx="710660" cy="710660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3AA6B55C-7F23-3230-3D2E-03264C8DE4E8}"/>
              </a:ext>
            </a:extLst>
          </p:cNvPr>
          <p:cNvSpPr/>
          <p:nvPr/>
        </p:nvSpPr>
        <p:spPr>
          <a:xfrm>
            <a:off x="6862232" y="5997205"/>
            <a:ext cx="14400" cy="5720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3C8F4D4-BF7E-9FBE-1B17-0BAA01447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095" y="5927886"/>
            <a:ext cx="710660" cy="7106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C83A53-8D8C-EAA7-9C97-89F2C096E1B8}"/>
              </a:ext>
            </a:extLst>
          </p:cNvPr>
          <p:cNvSpPr txBox="1"/>
          <p:nvPr/>
        </p:nvSpPr>
        <p:spPr>
          <a:xfrm>
            <a:off x="618047" y="11889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访达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BC69CA-AE3F-5B3D-B640-CC17D484F5D2}"/>
              </a:ext>
            </a:extLst>
          </p:cNvPr>
          <p:cNvSpPr txBox="1"/>
          <p:nvPr/>
        </p:nvSpPr>
        <p:spPr>
          <a:xfrm>
            <a:off x="1270971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5817BDE-5007-E701-7229-A89BA5ADF7B9}"/>
              </a:ext>
            </a:extLst>
          </p:cNvPr>
          <p:cNvSpPr txBox="1"/>
          <p:nvPr/>
        </p:nvSpPr>
        <p:spPr>
          <a:xfrm>
            <a:off x="1926105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  <a:r>
              <a:rPr kumimoji="1" lang="en-US" altLang="zh-CN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	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10DD8-16F7-E58E-5FF2-4D36EFFC20CE}"/>
              </a:ext>
            </a:extLst>
          </p:cNvPr>
          <p:cNvSpPr txBox="1"/>
          <p:nvPr/>
        </p:nvSpPr>
        <p:spPr>
          <a:xfrm>
            <a:off x="2577942" y="118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显示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F51905-BC1E-2462-6063-EC3322B8C817}"/>
              </a:ext>
            </a:extLst>
          </p:cNvPr>
          <p:cNvSpPr txBox="1"/>
          <p:nvPr/>
        </p:nvSpPr>
        <p:spPr>
          <a:xfrm>
            <a:off x="3233076" y="1189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前往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375630-53D2-AF7E-6B75-E5616B57394B}"/>
              </a:ext>
            </a:extLst>
          </p:cNvPr>
          <p:cNvSpPr txBox="1"/>
          <p:nvPr/>
        </p:nvSpPr>
        <p:spPr>
          <a:xfrm>
            <a:off x="3891507" y="118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窗口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E52937-6867-9768-9AE2-989F67A8537D}"/>
              </a:ext>
            </a:extLst>
          </p:cNvPr>
          <p:cNvSpPr txBox="1"/>
          <p:nvPr/>
        </p:nvSpPr>
        <p:spPr>
          <a:xfrm>
            <a:off x="4537836" y="11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帮助</a:t>
            </a:r>
          </a:p>
        </p:txBody>
      </p:sp>
      <p:sp>
        <p:nvSpPr>
          <p:cNvPr id="34" name="日期占位符 33">
            <a:extLst>
              <a:ext uri="{FF2B5EF4-FFF2-40B4-BE49-F238E27FC236}">
                <a16:creationId xmlns:a16="http://schemas.microsoft.com/office/drawing/2014/main" id="{F21A5993-7903-7280-C412-480AFC0C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954" y="-24569"/>
            <a:ext cx="682042" cy="365125"/>
          </a:xfrm>
        </p:spPr>
        <p:txBody>
          <a:bodyPr/>
          <a:lstStyle/>
          <a:p>
            <a:pPr algn="r"/>
            <a:fld id="{EAC32632-C90E-3C4A-A71D-B9F1CFB37DDC}" type="datetime10">
              <a:rPr kumimoji="1" lang="zh-CN" altLang="en-US" smtClean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r"/>
              <a:t>11:45</a:t>
            </a:fld>
            <a:endParaRPr kumimoji="1" lang="zh-CN" altLang="en-US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A679F5-02E3-0024-7BB6-52BE098248A1}"/>
              </a:ext>
            </a:extLst>
          </p:cNvPr>
          <p:cNvGrpSpPr/>
          <p:nvPr/>
        </p:nvGrpSpPr>
        <p:grpSpPr>
          <a:xfrm>
            <a:off x="87498" y="340554"/>
            <a:ext cx="2648357" cy="2449824"/>
            <a:chOff x="87498" y="340553"/>
            <a:chExt cx="2648357" cy="3298879"/>
          </a:xfrm>
        </p:grpSpPr>
        <p:sp useBgFill="1">
          <p:nvSpPr>
            <p:cNvPr id="2" name="圆角矩形 1">
              <a:extLst>
                <a:ext uri="{FF2B5EF4-FFF2-40B4-BE49-F238E27FC236}">
                  <a16:creationId xmlns:a16="http://schemas.microsoft.com/office/drawing/2014/main" id="{5E5352C8-28AE-E7BF-CC3C-9BFCE3B15055}"/>
                </a:ext>
              </a:extLst>
            </p:cNvPr>
            <p:cNvSpPr/>
            <p:nvPr/>
          </p:nvSpPr>
          <p:spPr>
            <a:xfrm>
              <a:off x="91807" y="340555"/>
              <a:ext cx="2644048" cy="3298877"/>
            </a:xfrm>
            <a:prstGeom prst="roundRect">
              <a:avLst>
                <a:gd name="adj" fmla="val 2696"/>
              </a:avLst>
            </a:prstGeom>
            <a:ln>
              <a:noFill/>
            </a:ln>
            <a:effectLst>
              <a:outerShdw blurRad="63500" sx="100913" sy="10091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5907000E-225B-FB85-40F6-FFBD213FACB4}"/>
                </a:ext>
              </a:extLst>
            </p:cNvPr>
            <p:cNvSpPr/>
            <p:nvPr/>
          </p:nvSpPr>
          <p:spPr>
            <a:xfrm>
              <a:off x="87498" y="340553"/>
              <a:ext cx="2644048" cy="3298877"/>
            </a:xfrm>
            <a:prstGeom prst="roundRect">
              <a:avLst>
                <a:gd name="adj" fmla="val 2696"/>
              </a:avLst>
            </a:prstGeom>
            <a:solidFill>
              <a:schemeClr val="bg1">
                <a:alpha val="4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771A9F82-C109-9900-B16D-31FCBA6CF36C}"/>
              </a:ext>
            </a:extLst>
          </p:cNvPr>
          <p:cNvCxnSpPr/>
          <p:nvPr/>
        </p:nvCxnSpPr>
        <p:spPr>
          <a:xfrm>
            <a:off x="140125" y="635650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0D6B153-C0D5-54A6-2C13-03FCC0584FF2}"/>
              </a:ext>
            </a:extLst>
          </p:cNvPr>
          <p:cNvCxnSpPr/>
          <p:nvPr/>
        </p:nvCxnSpPr>
        <p:spPr>
          <a:xfrm>
            <a:off x="140125" y="118054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C006B6F-3155-1A11-962F-B17B90F3AB80}"/>
              </a:ext>
            </a:extLst>
          </p:cNvPr>
          <p:cNvCxnSpPr/>
          <p:nvPr/>
        </p:nvCxnSpPr>
        <p:spPr>
          <a:xfrm>
            <a:off x="140125" y="1456208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14B1665-11D5-F046-E1A3-5198050E9C02}"/>
              </a:ext>
            </a:extLst>
          </p:cNvPr>
          <p:cNvCxnSpPr/>
          <p:nvPr/>
        </p:nvCxnSpPr>
        <p:spPr>
          <a:xfrm>
            <a:off x="135816" y="2251436"/>
            <a:ext cx="25474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extLst>
              <a:ext uri="{FF2B5EF4-FFF2-40B4-BE49-F238E27FC236}">
                <a16:creationId xmlns:a16="http://schemas.microsoft.com/office/drawing/2014/main" id="{02B709FA-23B7-4887-5C8B-38AD63A2AAB9}"/>
              </a:ext>
            </a:extLst>
          </p:cNvPr>
          <p:cNvSpPr/>
          <p:nvPr/>
        </p:nvSpPr>
        <p:spPr>
          <a:xfrm>
            <a:off x="140125" y="379296"/>
            <a:ext cx="2547412" cy="2184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hlinkClick r:id="rId9" action="ppaction://hlinksldjump"/>
            <a:extLst>
              <a:ext uri="{FF2B5EF4-FFF2-40B4-BE49-F238E27FC236}">
                <a16:creationId xmlns:a16="http://schemas.microsoft.com/office/drawing/2014/main" id="{3E201B5C-1784-C143-71F5-F3CE41331F84}"/>
              </a:ext>
            </a:extLst>
          </p:cNvPr>
          <p:cNvSpPr txBox="1"/>
          <p:nvPr/>
        </p:nvSpPr>
        <p:spPr>
          <a:xfrm>
            <a:off x="82523" y="357711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关于本机</a:t>
            </a:r>
          </a:p>
        </p:txBody>
      </p:sp>
      <p:sp>
        <p:nvSpPr>
          <p:cNvPr id="33" name="文本框 32">
            <a:hlinkHover r:id="rId10" action="ppaction://hlinksldjump"/>
            <a:extLst>
              <a:ext uri="{FF2B5EF4-FFF2-40B4-BE49-F238E27FC236}">
                <a16:creationId xmlns:a16="http://schemas.microsoft.com/office/drawing/2014/main" id="{C6E2AF0F-7ADF-2737-8732-70E7FFBAFF59}"/>
              </a:ext>
            </a:extLst>
          </p:cNvPr>
          <p:cNvSpPr txBox="1"/>
          <p:nvPr/>
        </p:nvSpPr>
        <p:spPr>
          <a:xfrm>
            <a:off x="82523" y="642649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系统设置</a:t>
            </a:r>
          </a:p>
        </p:txBody>
      </p:sp>
      <p:sp>
        <p:nvSpPr>
          <p:cNvPr id="42" name="文本框 41">
            <a:hlinkHover r:id="rId11" action="ppaction://hlinksldjump"/>
            <a:extLst>
              <a:ext uri="{FF2B5EF4-FFF2-40B4-BE49-F238E27FC236}">
                <a16:creationId xmlns:a16="http://schemas.microsoft.com/office/drawing/2014/main" id="{715C10D8-CE9B-1ADC-A95B-F76821B942EE}"/>
              </a:ext>
            </a:extLst>
          </p:cNvPr>
          <p:cNvSpPr txBox="1"/>
          <p:nvPr/>
        </p:nvSpPr>
        <p:spPr>
          <a:xfrm>
            <a:off x="82523" y="91465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Bili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文本框 42">
            <a:hlinkHover r:id="rId12" action="ppaction://hlinksldjump"/>
            <a:extLst>
              <a:ext uri="{FF2B5EF4-FFF2-40B4-BE49-F238E27FC236}">
                <a16:creationId xmlns:a16="http://schemas.microsoft.com/office/drawing/2014/main" id="{A54DA939-74DE-F665-51F4-D66281FBB66B}"/>
              </a:ext>
            </a:extLst>
          </p:cNvPr>
          <p:cNvSpPr txBox="1"/>
          <p:nvPr/>
        </p:nvSpPr>
        <p:spPr>
          <a:xfrm>
            <a:off x="82523" y="119459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强制退出</a:t>
            </a:r>
          </a:p>
        </p:txBody>
      </p:sp>
      <p:sp>
        <p:nvSpPr>
          <p:cNvPr id="44" name="文本框 43">
            <a:hlinkHover r:id="rId13" action="ppaction://hlinksldjump"/>
            <a:extLst>
              <a:ext uri="{FF2B5EF4-FFF2-40B4-BE49-F238E27FC236}">
                <a16:creationId xmlns:a16="http://schemas.microsoft.com/office/drawing/2014/main" id="{00D93185-649A-2457-5233-C3DCC77E0D24}"/>
              </a:ext>
            </a:extLst>
          </p:cNvPr>
          <p:cNvSpPr txBox="1"/>
          <p:nvPr/>
        </p:nvSpPr>
        <p:spPr>
          <a:xfrm>
            <a:off x="77548" y="1456208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睡眠</a:t>
            </a:r>
          </a:p>
        </p:txBody>
      </p:sp>
      <p:sp>
        <p:nvSpPr>
          <p:cNvPr id="45" name="文本框 44">
            <a:hlinkHover r:id="rId14" action="ppaction://hlinksldjump"/>
            <a:extLst>
              <a:ext uri="{FF2B5EF4-FFF2-40B4-BE49-F238E27FC236}">
                <a16:creationId xmlns:a16="http://schemas.microsoft.com/office/drawing/2014/main" id="{FBF8340D-43FA-300A-512A-485DEAE1385C}"/>
              </a:ext>
            </a:extLst>
          </p:cNvPr>
          <p:cNvSpPr txBox="1"/>
          <p:nvPr/>
        </p:nvSpPr>
        <p:spPr>
          <a:xfrm>
            <a:off x="77548" y="172821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重新启动</a:t>
            </a:r>
          </a:p>
        </p:txBody>
      </p:sp>
      <p:sp>
        <p:nvSpPr>
          <p:cNvPr id="46" name="文本框 45">
            <a:hlinkHover r:id="rId15" action="ppaction://hlinksldjump"/>
            <a:extLst>
              <a:ext uri="{FF2B5EF4-FFF2-40B4-BE49-F238E27FC236}">
                <a16:creationId xmlns:a16="http://schemas.microsoft.com/office/drawing/2014/main" id="{5BF53D2F-376D-94F6-0E83-D1CAF6A4205F}"/>
              </a:ext>
            </a:extLst>
          </p:cNvPr>
          <p:cNvSpPr txBox="1"/>
          <p:nvPr/>
        </p:nvSpPr>
        <p:spPr>
          <a:xfrm>
            <a:off x="77548" y="198982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关机</a:t>
            </a:r>
          </a:p>
        </p:txBody>
      </p:sp>
      <p:sp>
        <p:nvSpPr>
          <p:cNvPr id="47" name="文本框 46">
            <a:hlinkHover r:id="rId16" action="ppaction://hlinksldjump"/>
            <a:extLst>
              <a:ext uri="{FF2B5EF4-FFF2-40B4-BE49-F238E27FC236}">
                <a16:creationId xmlns:a16="http://schemas.microsoft.com/office/drawing/2014/main" id="{B4AADEE5-14D3-4631-DBD0-CC306AC9318F}"/>
              </a:ext>
            </a:extLst>
          </p:cNvPr>
          <p:cNvSpPr txBox="1"/>
          <p:nvPr/>
        </p:nvSpPr>
        <p:spPr>
          <a:xfrm>
            <a:off x="72463" y="2259296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锁屏</a:t>
            </a:r>
          </a:p>
        </p:txBody>
      </p:sp>
      <p:sp>
        <p:nvSpPr>
          <p:cNvPr id="48" name="文本框 47">
            <a:hlinkHover r:id="rId17" action="ppaction://hlinksldjump"/>
            <a:extLst>
              <a:ext uri="{FF2B5EF4-FFF2-40B4-BE49-F238E27FC236}">
                <a16:creationId xmlns:a16="http://schemas.microsoft.com/office/drawing/2014/main" id="{74BDFBD5-D47C-C663-E767-2EE4617B3A08}"/>
              </a:ext>
            </a:extLst>
          </p:cNvPr>
          <p:cNvSpPr txBox="1"/>
          <p:nvPr/>
        </p:nvSpPr>
        <p:spPr>
          <a:xfrm>
            <a:off x="77548" y="2528767"/>
            <a:ext cx="264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退出登录“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哔哩哔哩 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(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゜</a:t>
            </a:r>
            <a:r>
              <a:rPr lang="en-US" altLang="zh-CN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)</a:t>
            </a:r>
            <a:r>
              <a:rPr lang="ja-JP" altLang="en-US" sz="1100" b="0" i="0" strike="noStrike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つロ </a:t>
            </a:r>
            <a:r>
              <a:rPr lang="zh-CN" altLang="en-US" sz="1100" b="0" i="0" strike="noStrike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干杯”</a:t>
            </a:r>
            <a:endParaRPr lang="en" altLang="zh-CN" sz="1100" b="0" i="0" strike="noStrike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9" name="图形 48">
            <a:hlinkClick r:id="rId18" action="ppaction://hlinksldjump"/>
            <a:extLst>
              <a:ext uri="{FF2B5EF4-FFF2-40B4-BE49-F238E27FC236}">
                <a16:creationId xmlns:a16="http://schemas.microsoft.com/office/drawing/2014/main" id="{1C40A743-2637-0E9E-F650-C335B23DFEB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8616" y="68824"/>
            <a:ext cx="193353" cy="1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567</Words>
  <Application>Microsoft Macintosh PowerPoint</Application>
  <PresentationFormat>宽屏</PresentationFormat>
  <Paragraphs>288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4" baseType="lpstr">
      <vt:lpstr>等线</vt:lpstr>
      <vt:lpstr>等线 Light</vt:lpstr>
      <vt:lpstr>PingFang SC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张</dc:creator>
  <cp:lastModifiedBy>小 张</cp:lastModifiedBy>
  <cp:revision>3</cp:revision>
  <dcterms:created xsi:type="dcterms:W3CDTF">2023-08-10T05:03:34Z</dcterms:created>
  <dcterms:modified xsi:type="dcterms:W3CDTF">2023-08-11T03:48:10Z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2023-08-11T03:35:46Z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fee28b42-d450-424d-b211-f8d3d2536b81</vt:lpwstr>
  </property>
  <property fmtid="{D5CDD505-2E9C-101B-9397-08002B2CF9AE}" pid="7" name="MSIP_Label_defa4170-0d19-0005-0004-bc88714345d2_ActionId">
    <vt:lpwstr>9b880820-fc2c-4372-a8d3-4abfdf6c77cc</vt:lpwstr>
  </property>
  <property fmtid="{D5CDD505-2E9C-101B-9397-08002B2CF9AE}" pid="8" name="MSIP_Label_defa4170-0d19-0005-0004-bc88714345d2_ContentBits">
    <vt:lpwstr>0</vt:lpwstr>
  </property>
</Properties>
</file>